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307" r:id="rId3"/>
    <p:sldId id="257" r:id="rId4"/>
    <p:sldId id="258" r:id="rId5"/>
    <p:sldId id="311" r:id="rId6"/>
    <p:sldId id="305" r:id="rId7"/>
    <p:sldId id="259" r:id="rId8"/>
    <p:sldId id="287" r:id="rId9"/>
    <p:sldId id="306" r:id="rId10"/>
    <p:sldId id="324" r:id="rId11"/>
    <p:sldId id="261" r:id="rId12"/>
    <p:sldId id="313" r:id="rId13"/>
    <p:sldId id="318" r:id="rId14"/>
    <p:sldId id="319" r:id="rId15"/>
    <p:sldId id="316" r:id="rId16"/>
    <p:sldId id="317" r:id="rId17"/>
    <p:sldId id="320" r:id="rId18"/>
    <p:sldId id="321" r:id="rId19"/>
    <p:sldId id="322" r:id="rId20"/>
    <p:sldId id="323" r:id="rId21"/>
    <p:sldId id="309" r:id="rId22"/>
    <p:sldId id="325" r:id="rId23"/>
    <p:sldId id="326" r:id="rId24"/>
    <p:sldId id="264" r:id="rId25"/>
    <p:sldId id="327" r:id="rId26"/>
    <p:sldId id="310" r:id="rId27"/>
    <p:sldId id="265" r:id="rId28"/>
    <p:sldId id="328" r:id="rId29"/>
    <p:sldId id="266" r:id="rId30"/>
    <p:sldId id="297" r:id="rId31"/>
  </p:sldIdLst>
  <p:sldSz cx="12192000" cy="6858000"/>
  <p:notesSz cx="6858000" cy="9144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72782" autoAdjust="0"/>
  </p:normalViewPr>
  <p:slideViewPr>
    <p:cSldViewPr snapToGrid="0">
      <p:cViewPr varScale="1">
        <p:scale>
          <a:sx n="81" d="100"/>
          <a:sy n="81" d="100"/>
        </p:scale>
        <p:origin x="163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51491E-52AD-4F95-AB49-A98D1D941A4F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D448CCD7-5DCE-4670-AD7F-AAA78F15FC4E}">
      <dgm:prSet phldrT="[Texto]"/>
      <dgm:spPr/>
      <dgm:t>
        <a:bodyPr/>
        <a:lstStyle/>
        <a:p>
          <a:r>
            <a:rPr lang="pt-BR" dirty="0"/>
            <a:t>Introdução</a:t>
          </a:r>
        </a:p>
      </dgm:t>
    </dgm:pt>
    <dgm:pt modelId="{767D62BB-3861-48DE-898F-12CC6A9C0C55}" type="parTrans" cxnId="{D985A8E1-32B8-4E0D-BB58-E1B02CBED1B1}">
      <dgm:prSet/>
      <dgm:spPr/>
      <dgm:t>
        <a:bodyPr/>
        <a:lstStyle/>
        <a:p>
          <a:endParaRPr lang="pt-BR"/>
        </a:p>
      </dgm:t>
    </dgm:pt>
    <dgm:pt modelId="{4C95E9E6-00CE-4FB3-9303-82BD8C4AE600}" type="sibTrans" cxnId="{D985A8E1-32B8-4E0D-BB58-E1B02CBED1B1}">
      <dgm:prSet/>
      <dgm:spPr/>
      <dgm:t>
        <a:bodyPr/>
        <a:lstStyle/>
        <a:p>
          <a:endParaRPr lang="pt-BR"/>
        </a:p>
      </dgm:t>
    </dgm:pt>
    <dgm:pt modelId="{F4084C64-0082-4597-9A81-6E3D639D6E79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Material e Métodos</a:t>
          </a:r>
        </a:p>
      </dgm:t>
    </dgm:pt>
    <dgm:pt modelId="{4A9BC262-61A4-486A-BBF3-8786ADEEE9D1}" type="parTrans" cxnId="{9E07846F-F269-495A-9DCC-8C5E8037DCB7}">
      <dgm:prSet/>
      <dgm:spPr/>
      <dgm:t>
        <a:bodyPr/>
        <a:lstStyle/>
        <a:p>
          <a:endParaRPr lang="pt-BR"/>
        </a:p>
      </dgm:t>
    </dgm:pt>
    <dgm:pt modelId="{13AF195C-50C1-41F7-801C-04A5E7AF690C}" type="sibTrans" cxnId="{9E07846F-F269-495A-9DCC-8C5E8037DCB7}">
      <dgm:prSet/>
      <dgm:spPr/>
      <dgm:t>
        <a:bodyPr/>
        <a:lstStyle/>
        <a:p>
          <a:endParaRPr lang="pt-BR"/>
        </a:p>
      </dgm:t>
    </dgm:pt>
    <dgm:pt modelId="{2BC019D3-9859-4593-A99F-EA0F1E3FA378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Resultados e Discussões</a:t>
          </a:r>
        </a:p>
      </dgm:t>
    </dgm:pt>
    <dgm:pt modelId="{721E179A-8D59-4173-9A58-E56AEC112248}" type="parTrans" cxnId="{7B12B39B-C567-4A88-B5C8-041A17E5C6EA}">
      <dgm:prSet/>
      <dgm:spPr/>
      <dgm:t>
        <a:bodyPr/>
        <a:lstStyle/>
        <a:p>
          <a:endParaRPr lang="pt-BR"/>
        </a:p>
      </dgm:t>
    </dgm:pt>
    <dgm:pt modelId="{4F3A9EEB-1B98-42F4-BC2F-1B9BD3F98148}" type="sibTrans" cxnId="{7B12B39B-C567-4A88-B5C8-041A17E5C6EA}">
      <dgm:prSet/>
      <dgm:spPr/>
      <dgm:t>
        <a:bodyPr/>
        <a:lstStyle/>
        <a:p>
          <a:endParaRPr lang="pt-BR"/>
        </a:p>
      </dgm:t>
    </dgm:pt>
    <dgm:pt modelId="{F3A00617-0858-4333-913D-8F697B68C556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Considerações Finais</a:t>
          </a:r>
        </a:p>
      </dgm:t>
    </dgm:pt>
    <dgm:pt modelId="{F3815172-D110-4E04-9292-11BB51085EBA}" type="parTrans" cxnId="{04295B0D-6555-42E6-915B-3E4864D97B45}">
      <dgm:prSet/>
      <dgm:spPr/>
      <dgm:t>
        <a:bodyPr/>
        <a:lstStyle/>
        <a:p>
          <a:endParaRPr lang="pt-BR"/>
        </a:p>
      </dgm:t>
    </dgm:pt>
    <dgm:pt modelId="{5AAB4568-6962-4D13-835E-6B214211FFBD}" type="sibTrans" cxnId="{04295B0D-6555-42E6-915B-3E4864D97B45}">
      <dgm:prSet/>
      <dgm:spPr/>
      <dgm:t>
        <a:bodyPr/>
        <a:lstStyle/>
        <a:p>
          <a:endParaRPr lang="pt-BR"/>
        </a:p>
      </dgm:t>
    </dgm:pt>
    <dgm:pt modelId="{99FD767E-40DD-40B5-9F6A-57FB6A1820C2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Descrição do Problema e Objetivo</a:t>
          </a:r>
        </a:p>
      </dgm:t>
    </dgm:pt>
    <dgm:pt modelId="{A1168E2A-C6A6-4D5F-99B5-EDD8ADD7612F}" type="parTrans" cxnId="{C4AB2F32-71EA-4A40-81BF-D15A2750A63C}">
      <dgm:prSet/>
      <dgm:spPr/>
      <dgm:t>
        <a:bodyPr/>
        <a:lstStyle/>
        <a:p>
          <a:endParaRPr lang="pt-BR"/>
        </a:p>
      </dgm:t>
    </dgm:pt>
    <dgm:pt modelId="{46888D6E-0EE5-48A9-84F2-48C82E773900}" type="sibTrans" cxnId="{C4AB2F32-71EA-4A40-81BF-D15A2750A63C}">
      <dgm:prSet/>
      <dgm:spPr/>
      <dgm:t>
        <a:bodyPr/>
        <a:lstStyle/>
        <a:p>
          <a:endParaRPr lang="pt-BR"/>
        </a:p>
      </dgm:t>
    </dgm:pt>
    <dgm:pt modelId="{5154B978-D5FF-4939-8FE7-8ADC7B5F35B1}" type="pres">
      <dgm:prSet presAssocID="{2F51491E-52AD-4F95-AB49-A98D1D941A4F}" presName="Name0" presStyleCnt="0">
        <dgm:presLayoutVars>
          <dgm:chMax val="7"/>
          <dgm:chPref val="7"/>
          <dgm:dir/>
        </dgm:presLayoutVars>
      </dgm:prSet>
      <dgm:spPr/>
    </dgm:pt>
    <dgm:pt modelId="{FD3D2768-9671-40EC-B078-FADC219ADA58}" type="pres">
      <dgm:prSet presAssocID="{2F51491E-52AD-4F95-AB49-A98D1D941A4F}" presName="Name1" presStyleCnt="0"/>
      <dgm:spPr/>
    </dgm:pt>
    <dgm:pt modelId="{82EC0B9B-A715-4524-B943-9899480DC0F3}" type="pres">
      <dgm:prSet presAssocID="{2F51491E-52AD-4F95-AB49-A98D1D941A4F}" presName="cycle" presStyleCnt="0"/>
      <dgm:spPr/>
    </dgm:pt>
    <dgm:pt modelId="{4DF2781F-6F2E-4180-8C9F-D952D981B2C0}" type="pres">
      <dgm:prSet presAssocID="{2F51491E-52AD-4F95-AB49-A98D1D941A4F}" presName="srcNode" presStyleLbl="node1" presStyleIdx="0" presStyleCnt="5"/>
      <dgm:spPr/>
    </dgm:pt>
    <dgm:pt modelId="{B9713257-FDF5-464F-91A8-03B65ED36992}" type="pres">
      <dgm:prSet presAssocID="{2F51491E-52AD-4F95-AB49-A98D1D941A4F}" presName="conn" presStyleLbl="parChTrans1D2" presStyleIdx="0" presStyleCnt="1"/>
      <dgm:spPr/>
    </dgm:pt>
    <dgm:pt modelId="{F17E4184-6A92-42A0-B52A-9AB21D977B44}" type="pres">
      <dgm:prSet presAssocID="{2F51491E-52AD-4F95-AB49-A98D1D941A4F}" presName="extraNode" presStyleLbl="node1" presStyleIdx="0" presStyleCnt="5"/>
      <dgm:spPr/>
    </dgm:pt>
    <dgm:pt modelId="{A6A629A6-61E3-42E3-B3E5-A62450B3ACED}" type="pres">
      <dgm:prSet presAssocID="{2F51491E-52AD-4F95-AB49-A98D1D941A4F}" presName="dstNode" presStyleLbl="node1" presStyleIdx="0" presStyleCnt="5"/>
      <dgm:spPr/>
    </dgm:pt>
    <dgm:pt modelId="{C654B81B-4B75-4CD3-8A38-D3E85E092FC6}" type="pres">
      <dgm:prSet presAssocID="{D448CCD7-5DCE-4670-AD7F-AAA78F15FC4E}" presName="text_1" presStyleLbl="node1" presStyleIdx="0" presStyleCnt="5">
        <dgm:presLayoutVars>
          <dgm:bulletEnabled val="1"/>
        </dgm:presLayoutVars>
      </dgm:prSet>
      <dgm:spPr/>
    </dgm:pt>
    <dgm:pt modelId="{4FAA0143-100A-4F4B-8200-82D64474BBB9}" type="pres">
      <dgm:prSet presAssocID="{D448CCD7-5DCE-4670-AD7F-AAA78F15FC4E}" presName="accent_1" presStyleCnt="0"/>
      <dgm:spPr/>
    </dgm:pt>
    <dgm:pt modelId="{73878A58-4F5D-4517-8BDA-684E5382CD47}" type="pres">
      <dgm:prSet presAssocID="{D448CCD7-5DCE-4670-AD7F-AAA78F15FC4E}" presName="accentRepeatNode" presStyleLbl="solidFgAcc1" presStyleIdx="0" presStyleCnt="5"/>
      <dgm:spPr/>
    </dgm:pt>
    <dgm:pt modelId="{963F1233-D8D5-4A60-AA05-9BD7C5BBD62D}" type="pres">
      <dgm:prSet presAssocID="{99FD767E-40DD-40B5-9F6A-57FB6A1820C2}" presName="text_2" presStyleLbl="node1" presStyleIdx="1" presStyleCnt="5">
        <dgm:presLayoutVars>
          <dgm:bulletEnabled val="1"/>
        </dgm:presLayoutVars>
      </dgm:prSet>
      <dgm:spPr>
        <a:xfrm>
          <a:off x="903654" y="1140954"/>
          <a:ext cx="7147763" cy="570477"/>
        </a:xfrm>
        <a:prstGeom prst="rect">
          <a:avLst/>
        </a:prstGeom>
      </dgm:spPr>
    </dgm:pt>
    <dgm:pt modelId="{868E8B59-4A15-4168-8E27-BCB1BD279354}" type="pres">
      <dgm:prSet presAssocID="{99FD767E-40DD-40B5-9F6A-57FB6A1820C2}" presName="accent_2" presStyleCnt="0"/>
      <dgm:spPr/>
    </dgm:pt>
    <dgm:pt modelId="{9C4EE99B-A0A7-4079-80D1-D318B59D443C}" type="pres">
      <dgm:prSet presAssocID="{99FD767E-40DD-40B5-9F6A-57FB6A1820C2}" presName="accentRepeatNode" presStyleLbl="solidFgAcc1" presStyleIdx="1" presStyleCnt="5"/>
      <dgm:spPr/>
    </dgm:pt>
    <dgm:pt modelId="{756EC8BE-954E-4998-8D21-6CD6B6E85D80}" type="pres">
      <dgm:prSet presAssocID="{F4084C64-0082-4597-9A81-6E3D639D6E79}" presName="text_3" presStyleLbl="node1" presStyleIdx="2" presStyleCnt="5">
        <dgm:presLayoutVars>
          <dgm:bulletEnabled val="1"/>
        </dgm:presLayoutVars>
      </dgm:prSet>
      <dgm:spPr>
        <a:xfrm>
          <a:off x="1118233" y="1996562"/>
          <a:ext cx="6933183" cy="570477"/>
        </a:xfrm>
        <a:prstGeom prst="rect">
          <a:avLst/>
        </a:prstGeom>
      </dgm:spPr>
    </dgm:pt>
    <dgm:pt modelId="{41530978-338F-42EF-80C7-5A671A4C899B}" type="pres">
      <dgm:prSet presAssocID="{F4084C64-0082-4597-9A81-6E3D639D6E79}" presName="accent_3" presStyleCnt="0"/>
      <dgm:spPr/>
    </dgm:pt>
    <dgm:pt modelId="{89FB7611-0FD5-4403-8E3F-A8E21B48A6A3}" type="pres">
      <dgm:prSet presAssocID="{F4084C64-0082-4597-9A81-6E3D639D6E79}" presName="accentRepeatNode" presStyleLbl="solidFgAcc1" presStyleIdx="2" presStyleCnt="5"/>
      <dgm:spPr/>
    </dgm:pt>
    <dgm:pt modelId="{4C220C9B-C4D6-42D2-BABC-3C74CCD282C9}" type="pres">
      <dgm:prSet presAssocID="{2BC019D3-9859-4593-A99F-EA0F1E3FA378}" presName="text_4" presStyleLbl="node1" presStyleIdx="3" presStyleCnt="5">
        <dgm:presLayoutVars>
          <dgm:bulletEnabled val="1"/>
        </dgm:presLayoutVars>
      </dgm:prSet>
      <dgm:spPr/>
    </dgm:pt>
    <dgm:pt modelId="{3CCC986B-82C4-4D32-BEB9-F1516BBF45CF}" type="pres">
      <dgm:prSet presAssocID="{2BC019D3-9859-4593-A99F-EA0F1E3FA378}" presName="accent_4" presStyleCnt="0"/>
      <dgm:spPr/>
    </dgm:pt>
    <dgm:pt modelId="{0BF5D490-A1EE-42BF-9C35-22486F291E26}" type="pres">
      <dgm:prSet presAssocID="{2BC019D3-9859-4593-A99F-EA0F1E3FA378}" presName="accentRepeatNode" presStyleLbl="solidFgAcc1" presStyleIdx="3" presStyleCnt="5"/>
      <dgm:spPr/>
    </dgm:pt>
    <dgm:pt modelId="{5C799D08-5C42-41B2-A1B9-48BC027CE94F}" type="pres">
      <dgm:prSet presAssocID="{F3A00617-0858-4333-913D-8F697B68C556}" presName="text_5" presStyleLbl="node1" presStyleIdx="4" presStyleCnt="5">
        <dgm:presLayoutVars>
          <dgm:bulletEnabled val="1"/>
        </dgm:presLayoutVars>
      </dgm:prSet>
      <dgm:spPr/>
    </dgm:pt>
    <dgm:pt modelId="{54C9D5AF-DCD5-433F-9192-367EA4B8F952}" type="pres">
      <dgm:prSet presAssocID="{F3A00617-0858-4333-913D-8F697B68C556}" presName="accent_5" presStyleCnt="0"/>
      <dgm:spPr/>
    </dgm:pt>
    <dgm:pt modelId="{7928D56B-34FD-495F-A887-F1A322DF8C06}" type="pres">
      <dgm:prSet presAssocID="{F3A00617-0858-4333-913D-8F697B68C556}" presName="accentRepeatNode" presStyleLbl="solidFgAcc1" presStyleIdx="4" presStyleCnt="5"/>
      <dgm:spPr/>
    </dgm:pt>
  </dgm:ptLst>
  <dgm:cxnLst>
    <dgm:cxn modelId="{FBDCE506-B81F-4175-8505-50D2E2913909}" type="presOf" srcId="{2BC019D3-9859-4593-A99F-EA0F1E3FA378}" destId="{4C220C9B-C4D6-42D2-BABC-3C74CCD282C9}" srcOrd="0" destOrd="0" presId="urn:microsoft.com/office/officeart/2008/layout/VerticalCurvedList"/>
    <dgm:cxn modelId="{04295B0D-6555-42E6-915B-3E4864D97B45}" srcId="{2F51491E-52AD-4F95-AB49-A98D1D941A4F}" destId="{F3A00617-0858-4333-913D-8F697B68C556}" srcOrd="4" destOrd="0" parTransId="{F3815172-D110-4E04-9292-11BB51085EBA}" sibTransId="{5AAB4568-6962-4D13-835E-6B214211FFBD}"/>
    <dgm:cxn modelId="{C4AB2F32-71EA-4A40-81BF-D15A2750A63C}" srcId="{2F51491E-52AD-4F95-AB49-A98D1D941A4F}" destId="{99FD767E-40DD-40B5-9F6A-57FB6A1820C2}" srcOrd="1" destOrd="0" parTransId="{A1168E2A-C6A6-4D5F-99B5-EDD8ADD7612F}" sibTransId="{46888D6E-0EE5-48A9-84F2-48C82E773900}"/>
    <dgm:cxn modelId="{9E07846F-F269-495A-9DCC-8C5E8037DCB7}" srcId="{2F51491E-52AD-4F95-AB49-A98D1D941A4F}" destId="{F4084C64-0082-4597-9A81-6E3D639D6E79}" srcOrd="2" destOrd="0" parTransId="{4A9BC262-61A4-486A-BBF3-8786ADEEE9D1}" sibTransId="{13AF195C-50C1-41F7-801C-04A5E7AF690C}"/>
    <dgm:cxn modelId="{5D03BE71-F682-4386-9B9A-FFACADBFC4F5}" type="presOf" srcId="{2F51491E-52AD-4F95-AB49-A98D1D941A4F}" destId="{5154B978-D5FF-4939-8FE7-8ADC7B5F35B1}" srcOrd="0" destOrd="0" presId="urn:microsoft.com/office/officeart/2008/layout/VerticalCurvedList"/>
    <dgm:cxn modelId="{7B12B39B-C567-4A88-B5C8-041A17E5C6EA}" srcId="{2F51491E-52AD-4F95-AB49-A98D1D941A4F}" destId="{2BC019D3-9859-4593-A99F-EA0F1E3FA378}" srcOrd="3" destOrd="0" parTransId="{721E179A-8D59-4173-9A58-E56AEC112248}" sibTransId="{4F3A9EEB-1B98-42F4-BC2F-1B9BD3F98148}"/>
    <dgm:cxn modelId="{D206CCAF-37E4-4CFA-AAFF-2966ECDCA939}" type="presOf" srcId="{99FD767E-40DD-40B5-9F6A-57FB6A1820C2}" destId="{963F1233-D8D5-4A60-AA05-9BD7C5BBD62D}" srcOrd="0" destOrd="0" presId="urn:microsoft.com/office/officeart/2008/layout/VerticalCurvedList"/>
    <dgm:cxn modelId="{7003BDB2-08F0-4495-817B-71A356689BB7}" type="presOf" srcId="{D448CCD7-5DCE-4670-AD7F-AAA78F15FC4E}" destId="{C654B81B-4B75-4CD3-8A38-D3E85E092FC6}" srcOrd="0" destOrd="0" presId="urn:microsoft.com/office/officeart/2008/layout/VerticalCurvedList"/>
    <dgm:cxn modelId="{ACA0BFBB-5956-4908-9525-E86C3AEC650A}" type="presOf" srcId="{F3A00617-0858-4333-913D-8F697B68C556}" destId="{5C799D08-5C42-41B2-A1B9-48BC027CE94F}" srcOrd="0" destOrd="0" presId="urn:microsoft.com/office/officeart/2008/layout/VerticalCurvedList"/>
    <dgm:cxn modelId="{127091DF-690B-4D47-B51B-7FEA8925AC5E}" type="presOf" srcId="{F4084C64-0082-4597-9A81-6E3D639D6E79}" destId="{756EC8BE-954E-4998-8D21-6CD6B6E85D80}" srcOrd="0" destOrd="0" presId="urn:microsoft.com/office/officeart/2008/layout/VerticalCurvedList"/>
    <dgm:cxn modelId="{D985A8E1-32B8-4E0D-BB58-E1B02CBED1B1}" srcId="{2F51491E-52AD-4F95-AB49-A98D1D941A4F}" destId="{D448CCD7-5DCE-4670-AD7F-AAA78F15FC4E}" srcOrd="0" destOrd="0" parTransId="{767D62BB-3861-48DE-898F-12CC6A9C0C55}" sibTransId="{4C95E9E6-00CE-4FB3-9303-82BD8C4AE600}"/>
    <dgm:cxn modelId="{9EFDF1E3-4EC8-4FE3-B012-A72036D2DDAD}" type="presOf" srcId="{4C95E9E6-00CE-4FB3-9303-82BD8C4AE600}" destId="{B9713257-FDF5-464F-91A8-03B65ED36992}" srcOrd="0" destOrd="0" presId="urn:microsoft.com/office/officeart/2008/layout/VerticalCurvedList"/>
    <dgm:cxn modelId="{183DD578-27D9-4A8B-ACD3-EE534114BC73}" type="presParOf" srcId="{5154B978-D5FF-4939-8FE7-8ADC7B5F35B1}" destId="{FD3D2768-9671-40EC-B078-FADC219ADA58}" srcOrd="0" destOrd="0" presId="urn:microsoft.com/office/officeart/2008/layout/VerticalCurvedList"/>
    <dgm:cxn modelId="{AB7CCB88-BC2D-4607-82BF-BEB5B260BF2B}" type="presParOf" srcId="{FD3D2768-9671-40EC-B078-FADC219ADA58}" destId="{82EC0B9B-A715-4524-B943-9899480DC0F3}" srcOrd="0" destOrd="0" presId="urn:microsoft.com/office/officeart/2008/layout/VerticalCurvedList"/>
    <dgm:cxn modelId="{DC05BA94-607A-414E-B7E5-95F1C91925CD}" type="presParOf" srcId="{82EC0B9B-A715-4524-B943-9899480DC0F3}" destId="{4DF2781F-6F2E-4180-8C9F-D952D981B2C0}" srcOrd="0" destOrd="0" presId="urn:microsoft.com/office/officeart/2008/layout/VerticalCurvedList"/>
    <dgm:cxn modelId="{89EFCD62-5D45-48E0-B238-C8F305E15DE0}" type="presParOf" srcId="{82EC0B9B-A715-4524-B943-9899480DC0F3}" destId="{B9713257-FDF5-464F-91A8-03B65ED36992}" srcOrd="1" destOrd="0" presId="urn:microsoft.com/office/officeart/2008/layout/VerticalCurvedList"/>
    <dgm:cxn modelId="{19A0463F-B40C-48D0-96CF-1DA18E20A5DD}" type="presParOf" srcId="{82EC0B9B-A715-4524-B943-9899480DC0F3}" destId="{F17E4184-6A92-42A0-B52A-9AB21D977B44}" srcOrd="2" destOrd="0" presId="urn:microsoft.com/office/officeart/2008/layout/VerticalCurvedList"/>
    <dgm:cxn modelId="{99A611AE-95AE-4027-A390-CBFC0FA15560}" type="presParOf" srcId="{82EC0B9B-A715-4524-B943-9899480DC0F3}" destId="{A6A629A6-61E3-42E3-B3E5-A62450B3ACED}" srcOrd="3" destOrd="0" presId="urn:microsoft.com/office/officeart/2008/layout/VerticalCurvedList"/>
    <dgm:cxn modelId="{B7999560-BD59-4905-80F7-92AA3BA66175}" type="presParOf" srcId="{FD3D2768-9671-40EC-B078-FADC219ADA58}" destId="{C654B81B-4B75-4CD3-8A38-D3E85E092FC6}" srcOrd="1" destOrd="0" presId="urn:microsoft.com/office/officeart/2008/layout/VerticalCurvedList"/>
    <dgm:cxn modelId="{3E447D32-BA50-4FD2-AE2A-4F608A5CF1F2}" type="presParOf" srcId="{FD3D2768-9671-40EC-B078-FADC219ADA58}" destId="{4FAA0143-100A-4F4B-8200-82D64474BBB9}" srcOrd="2" destOrd="0" presId="urn:microsoft.com/office/officeart/2008/layout/VerticalCurvedList"/>
    <dgm:cxn modelId="{953BB1B8-9540-43CD-A5C3-57D56B4906D7}" type="presParOf" srcId="{4FAA0143-100A-4F4B-8200-82D64474BBB9}" destId="{73878A58-4F5D-4517-8BDA-684E5382CD47}" srcOrd="0" destOrd="0" presId="urn:microsoft.com/office/officeart/2008/layout/VerticalCurvedList"/>
    <dgm:cxn modelId="{5BC3A46B-4CBC-4F97-BF69-1F8B522A4CC3}" type="presParOf" srcId="{FD3D2768-9671-40EC-B078-FADC219ADA58}" destId="{963F1233-D8D5-4A60-AA05-9BD7C5BBD62D}" srcOrd="3" destOrd="0" presId="urn:microsoft.com/office/officeart/2008/layout/VerticalCurvedList"/>
    <dgm:cxn modelId="{805621AC-6E33-4271-B957-AC1DFFC99A9F}" type="presParOf" srcId="{FD3D2768-9671-40EC-B078-FADC219ADA58}" destId="{868E8B59-4A15-4168-8E27-BCB1BD279354}" srcOrd="4" destOrd="0" presId="urn:microsoft.com/office/officeart/2008/layout/VerticalCurvedList"/>
    <dgm:cxn modelId="{DFCABEF3-544D-4DDC-BF6B-D71407F165C3}" type="presParOf" srcId="{868E8B59-4A15-4168-8E27-BCB1BD279354}" destId="{9C4EE99B-A0A7-4079-80D1-D318B59D443C}" srcOrd="0" destOrd="0" presId="urn:microsoft.com/office/officeart/2008/layout/VerticalCurvedList"/>
    <dgm:cxn modelId="{4C56514E-5947-4DAB-A15F-2C07904BCBB5}" type="presParOf" srcId="{FD3D2768-9671-40EC-B078-FADC219ADA58}" destId="{756EC8BE-954E-4998-8D21-6CD6B6E85D80}" srcOrd="5" destOrd="0" presId="urn:microsoft.com/office/officeart/2008/layout/VerticalCurvedList"/>
    <dgm:cxn modelId="{9A354323-3840-4FFA-A5A2-45EC058FAF47}" type="presParOf" srcId="{FD3D2768-9671-40EC-B078-FADC219ADA58}" destId="{41530978-338F-42EF-80C7-5A671A4C899B}" srcOrd="6" destOrd="0" presId="urn:microsoft.com/office/officeart/2008/layout/VerticalCurvedList"/>
    <dgm:cxn modelId="{47598E1F-4093-4720-AEEA-5122447F6884}" type="presParOf" srcId="{41530978-338F-42EF-80C7-5A671A4C899B}" destId="{89FB7611-0FD5-4403-8E3F-A8E21B48A6A3}" srcOrd="0" destOrd="0" presId="urn:microsoft.com/office/officeart/2008/layout/VerticalCurvedList"/>
    <dgm:cxn modelId="{160433D4-F893-4D65-9168-CB302A1FD3CD}" type="presParOf" srcId="{FD3D2768-9671-40EC-B078-FADC219ADA58}" destId="{4C220C9B-C4D6-42D2-BABC-3C74CCD282C9}" srcOrd="7" destOrd="0" presId="urn:microsoft.com/office/officeart/2008/layout/VerticalCurvedList"/>
    <dgm:cxn modelId="{665A74CD-4975-4EED-900B-65A76B749917}" type="presParOf" srcId="{FD3D2768-9671-40EC-B078-FADC219ADA58}" destId="{3CCC986B-82C4-4D32-BEB9-F1516BBF45CF}" srcOrd="8" destOrd="0" presId="urn:microsoft.com/office/officeart/2008/layout/VerticalCurvedList"/>
    <dgm:cxn modelId="{683C49F0-899D-40B0-AADF-5A98BFE63789}" type="presParOf" srcId="{3CCC986B-82C4-4D32-BEB9-F1516BBF45CF}" destId="{0BF5D490-A1EE-42BF-9C35-22486F291E26}" srcOrd="0" destOrd="0" presId="urn:microsoft.com/office/officeart/2008/layout/VerticalCurvedList"/>
    <dgm:cxn modelId="{C2B58D1E-F8E9-40E3-84C9-D31FCD8F57F2}" type="presParOf" srcId="{FD3D2768-9671-40EC-B078-FADC219ADA58}" destId="{5C799D08-5C42-41B2-A1B9-48BC027CE94F}" srcOrd="9" destOrd="0" presId="urn:microsoft.com/office/officeart/2008/layout/VerticalCurvedList"/>
    <dgm:cxn modelId="{0E69F940-DA78-4F0B-AC41-CC65A8397B95}" type="presParOf" srcId="{FD3D2768-9671-40EC-B078-FADC219ADA58}" destId="{54C9D5AF-DCD5-433F-9192-367EA4B8F952}" srcOrd="10" destOrd="0" presId="urn:microsoft.com/office/officeart/2008/layout/VerticalCurvedList"/>
    <dgm:cxn modelId="{5050066E-28FA-44BB-A662-A3C7222B485C}" type="presParOf" srcId="{54C9D5AF-DCD5-433F-9192-367EA4B8F952}" destId="{7928D56B-34FD-495F-A887-F1A322DF8C0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51491E-52AD-4F95-AB49-A98D1D941A4F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D448CCD7-5DCE-4670-AD7F-AAA78F15FC4E}">
      <dgm:prSet phldrT="[Texto]"/>
      <dgm:spPr/>
      <dgm:t>
        <a:bodyPr/>
        <a:lstStyle/>
        <a:p>
          <a:r>
            <a:rPr lang="pt-BR" dirty="0"/>
            <a:t>Introdução</a:t>
          </a:r>
        </a:p>
      </dgm:t>
    </dgm:pt>
    <dgm:pt modelId="{767D62BB-3861-48DE-898F-12CC6A9C0C55}" type="parTrans" cxnId="{D985A8E1-32B8-4E0D-BB58-E1B02CBED1B1}">
      <dgm:prSet/>
      <dgm:spPr/>
      <dgm:t>
        <a:bodyPr/>
        <a:lstStyle/>
        <a:p>
          <a:endParaRPr lang="pt-BR"/>
        </a:p>
      </dgm:t>
    </dgm:pt>
    <dgm:pt modelId="{4C95E9E6-00CE-4FB3-9303-82BD8C4AE600}" type="sibTrans" cxnId="{D985A8E1-32B8-4E0D-BB58-E1B02CBED1B1}">
      <dgm:prSet/>
      <dgm:spPr/>
      <dgm:t>
        <a:bodyPr/>
        <a:lstStyle/>
        <a:p>
          <a:endParaRPr lang="pt-BR"/>
        </a:p>
      </dgm:t>
    </dgm:pt>
    <dgm:pt modelId="{F4084C64-0082-4597-9A81-6E3D639D6E79}">
      <dgm:prSet phldrT="[Texto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pt-BR" dirty="0"/>
            <a:t>Material e Métodos</a:t>
          </a:r>
        </a:p>
      </dgm:t>
    </dgm:pt>
    <dgm:pt modelId="{4A9BC262-61A4-486A-BBF3-8786ADEEE9D1}" type="parTrans" cxnId="{9E07846F-F269-495A-9DCC-8C5E8037DCB7}">
      <dgm:prSet/>
      <dgm:spPr/>
      <dgm:t>
        <a:bodyPr/>
        <a:lstStyle/>
        <a:p>
          <a:endParaRPr lang="pt-BR"/>
        </a:p>
      </dgm:t>
    </dgm:pt>
    <dgm:pt modelId="{13AF195C-50C1-41F7-801C-04A5E7AF690C}" type="sibTrans" cxnId="{9E07846F-F269-495A-9DCC-8C5E8037DCB7}">
      <dgm:prSet/>
      <dgm:spPr/>
      <dgm:t>
        <a:bodyPr/>
        <a:lstStyle/>
        <a:p>
          <a:endParaRPr lang="pt-BR"/>
        </a:p>
      </dgm:t>
    </dgm:pt>
    <dgm:pt modelId="{2BC019D3-9859-4593-A99F-EA0F1E3FA378}">
      <dgm:prSet phldrT="[Texto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pt-BR" dirty="0"/>
            <a:t>Resultados e Discussões</a:t>
          </a:r>
        </a:p>
      </dgm:t>
    </dgm:pt>
    <dgm:pt modelId="{721E179A-8D59-4173-9A58-E56AEC112248}" type="parTrans" cxnId="{7B12B39B-C567-4A88-B5C8-041A17E5C6EA}">
      <dgm:prSet/>
      <dgm:spPr/>
      <dgm:t>
        <a:bodyPr/>
        <a:lstStyle/>
        <a:p>
          <a:endParaRPr lang="pt-BR"/>
        </a:p>
      </dgm:t>
    </dgm:pt>
    <dgm:pt modelId="{4F3A9EEB-1B98-42F4-BC2F-1B9BD3F98148}" type="sibTrans" cxnId="{7B12B39B-C567-4A88-B5C8-041A17E5C6EA}">
      <dgm:prSet/>
      <dgm:spPr/>
      <dgm:t>
        <a:bodyPr/>
        <a:lstStyle/>
        <a:p>
          <a:endParaRPr lang="pt-BR"/>
        </a:p>
      </dgm:t>
    </dgm:pt>
    <dgm:pt modelId="{F3A00617-0858-4333-913D-8F697B68C556}">
      <dgm:prSet phldrT="[Texto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pt-BR" dirty="0"/>
            <a:t>Considerações Finais</a:t>
          </a:r>
        </a:p>
      </dgm:t>
    </dgm:pt>
    <dgm:pt modelId="{F3815172-D110-4E04-9292-11BB51085EBA}" type="parTrans" cxnId="{04295B0D-6555-42E6-915B-3E4864D97B45}">
      <dgm:prSet/>
      <dgm:spPr/>
      <dgm:t>
        <a:bodyPr/>
        <a:lstStyle/>
        <a:p>
          <a:endParaRPr lang="pt-BR"/>
        </a:p>
      </dgm:t>
    </dgm:pt>
    <dgm:pt modelId="{5AAB4568-6962-4D13-835E-6B214211FFBD}" type="sibTrans" cxnId="{04295B0D-6555-42E6-915B-3E4864D97B45}">
      <dgm:prSet/>
      <dgm:spPr/>
      <dgm:t>
        <a:bodyPr/>
        <a:lstStyle/>
        <a:p>
          <a:endParaRPr lang="pt-BR"/>
        </a:p>
      </dgm:t>
    </dgm:pt>
    <dgm:pt modelId="{99FD767E-40DD-40B5-9F6A-57FB6A1820C2}">
      <dgm:prSet phldrT="[Texto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pt-BR" dirty="0"/>
            <a:t>Descrição do Problema e Objetivo</a:t>
          </a:r>
        </a:p>
      </dgm:t>
    </dgm:pt>
    <dgm:pt modelId="{A1168E2A-C6A6-4D5F-99B5-EDD8ADD7612F}" type="parTrans" cxnId="{C4AB2F32-71EA-4A40-81BF-D15A2750A63C}">
      <dgm:prSet/>
      <dgm:spPr/>
      <dgm:t>
        <a:bodyPr/>
        <a:lstStyle/>
        <a:p>
          <a:endParaRPr lang="pt-BR"/>
        </a:p>
      </dgm:t>
    </dgm:pt>
    <dgm:pt modelId="{46888D6E-0EE5-48A9-84F2-48C82E773900}" type="sibTrans" cxnId="{C4AB2F32-71EA-4A40-81BF-D15A2750A63C}">
      <dgm:prSet/>
      <dgm:spPr/>
      <dgm:t>
        <a:bodyPr/>
        <a:lstStyle/>
        <a:p>
          <a:endParaRPr lang="pt-BR"/>
        </a:p>
      </dgm:t>
    </dgm:pt>
    <dgm:pt modelId="{5154B978-D5FF-4939-8FE7-8ADC7B5F35B1}" type="pres">
      <dgm:prSet presAssocID="{2F51491E-52AD-4F95-AB49-A98D1D941A4F}" presName="Name0" presStyleCnt="0">
        <dgm:presLayoutVars>
          <dgm:chMax val="7"/>
          <dgm:chPref val="7"/>
          <dgm:dir/>
        </dgm:presLayoutVars>
      </dgm:prSet>
      <dgm:spPr/>
    </dgm:pt>
    <dgm:pt modelId="{FD3D2768-9671-40EC-B078-FADC219ADA58}" type="pres">
      <dgm:prSet presAssocID="{2F51491E-52AD-4F95-AB49-A98D1D941A4F}" presName="Name1" presStyleCnt="0"/>
      <dgm:spPr/>
    </dgm:pt>
    <dgm:pt modelId="{82EC0B9B-A715-4524-B943-9899480DC0F3}" type="pres">
      <dgm:prSet presAssocID="{2F51491E-52AD-4F95-AB49-A98D1D941A4F}" presName="cycle" presStyleCnt="0"/>
      <dgm:spPr/>
    </dgm:pt>
    <dgm:pt modelId="{4DF2781F-6F2E-4180-8C9F-D952D981B2C0}" type="pres">
      <dgm:prSet presAssocID="{2F51491E-52AD-4F95-AB49-A98D1D941A4F}" presName="srcNode" presStyleLbl="node1" presStyleIdx="0" presStyleCnt="5"/>
      <dgm:spPr/>
    </dgm:pt>
    <dgm:pt modelId="{B9713257-FDF5-464F-91A8-03B65ED36992}" type="pres">
      <dgm:prSet presAssocID="{2F51491E-52AD-4F95-AB49-A98D1D941A4F}" presName="conn" presStyleLbl="parChTrans1D2" presStyleIdx="0" presStyleCnt="1"/>
      <dgm:spPr/>
    </dgm:pt>
    <dgm:pt modelId="{F17E4184-6A92-42A0-B52A-9AB21D977B44}" type="pres">
      <dgm:prSet presAssocID="{2F51491E-52AD-4F95-AB49-A98D1D941A4F}" presName="extraNode" presStyleLbl="node1" presStyleIdx="0" presStyleCnt="5"/>
      <dgm:spPr/>
    </dgm:pt>
    <dgm:pt modelId="{A6A629A6-61E3-42E3-B3E5-A62450B3ACED}" type="pres">
      <dgm:prSet presAssocID="{2F51491E-52AD-4F95-AB49-A98D1D941A4F}" presName="dstNode" presStyleLbl="node1" presStyleIdx="0" presStyleCnt="5"/>
      <dgm:spPr/>
    </dgm:pt>
    <dgm:pt modelId="{C654B81B-4B75-4CD3-8A38-D3E85E092FC6}" type="pres">
      <dgm:prSet presAssocID="{D448CCD7-5DCE-4670-AD7F-AAA78F15FC4E}" presName="text_1" presStyleLbl="node1" presStyleIdx="0" presStyleCnt="5">
        <dgm:presLayoutVars>
          <dgm:bulletEnabled val="1"/>
        </dgm:presLayoutVars>
      </dgm:prSet>
      <dgm:spPr/>
    </dgm:pt>
    <dgm:pt modelId="{4FAA0143-100A-4F4B-8200-82D64474BBB9}" type="pres">
      <dgm:prSet presAssocID="{D448CCD7-5DCE-4670-AD7F-AAA78F15FC4E}" presName="accent_1" presStyleCnt="0"/>
      <dgm:spPr/>
    </dgm:pt>
    <dgm:pt modelId="{73878A58-4F5D-4517-8BDA-684E5382CD47}" type="pres">
      <dgm:prSet presAssocID="{D448CCD7-5DCE-4670-AD7F-AAA78F15FC4E}" presName="accentRepeatNode" presStyleLbl="solidFgAcc1" presStyleIdx="0" presStyleCnt="5"/>
      <dgm:spPr/>
    </dgm:pt>
    <dgm:pt modelId="{963F1233-D8D5-4A60-AA05-9BD7C5BBD62D}" type="pres">
      <dgm:prSet presAssocID="{99FD767E-40DD-40B5-9F6A-57FB6A1820C2}" presName="text_2" presStyleLbl="node1" presStyleIdx="1" presStyleCnt="5">
        <dgm:presLayoutVars>
          <dgm:bulletEnabled val="1"/>
        </dgm:presLayoutVars>
      </dgm:prSet>
      <dgm:spPr/>
    </dgm:pt>
    <dgm:pt modelId="{868E8B59-4A15-4168-8E27-BCB1BD279354}" type="pres">
      <dgm:prSet presAssocID="{99FD767E-40DD-40B5-9F6A-57FB6A1820C2}" presName="accent_2" presStyleCnt="0"/>
      <dgm:spPr/>
    </dgm:pt>
    <dgm:pt modelId="{9C4EE99B-A0A7-4079-80D1-D318B59D443C}" type="pres">
      <dgm:prSet presAssocID="{99FD767E-40DD-40B5-9F6A-57FB6A1820C2}" presName="accentRepeatNode" presStyleLbl="solidFgAcc1" presStyleIdx="1" presStyleCnt="5"/>
      <dgm:spPr/>
    </dgm:pt>
    <dgm:pt modelId="{756EC8BE-954E-4998-8D21-6CD6B6E85D80}" type="pres">
      <dgm:prSet presAssocID="{F4084C64-0082-4597-9A81-6E3D639D6E79}" presName="text_3" presStyleLbl="node1" presStyleIdx="2" presStyleCnt="5">
        <dgm:presLayoutVars>
          <dgm:bulletEnabled val="1"/>
        </dgm:presLayoutVars>
      </dgm:prSet>
      <dgm:spPr/>
    </dgm:pt>
    <dgm:pt modelId="{41530978-338F-42EF-80C7-5A671A4C899B}" type="pres">
      <dgm:prSet presAssocID="{F4084C64-0082-4597-9A81-6E3D639D6E79}" presName="accent_3" presStyleCnt="0"/>
      <dgm:spPr/>
    </dgm:pt>
    <dgm:pt modelId="{89FB7611-0FD5-4403-8E3F-A8E21B48A6A3}" type="pres">
      <dgm:prSet presAssocID="{F4084C64-0082-4597-9A81-6E3D639D6E79}" presName="accentRepeatNode" presStyleLbl="solidFgAcc1" presStyleIdx="2" presStyleCnt="5"/>
      <dgm:spPr/>
    </dgm:pt>
    <dgm:pt modelId="{FCEF486F-7E8D-483E-851E-246E2DC19C3D}" type="pres">
      <dgm:prSet presAssocID="{2BC019D3-9859-4593-A99F-EA0F1E3FA378}" presName="text_4" presStyleLbl="node1" presStyleIdx="3" presStyleCnt="5">
        <dgm:presLayoutVars>
          <dgm:bulletEnabled val="1"/>
        </dgm:presLayoutVars>
      </dgm:prSet>
      <dgm:spPr/>
    </dgm:pt>
    <dgm:pt modelId="{403EAA08-8A88-4DC3-A4CE-4EED6A5D620E}" type="pres">
      <dgm:prSet presAssocID="{2BC019D3-9859-4593-A99F-EA0F1E3FA378}" presName="accent_4" presStyleCnt="0"/>
      <dgm:spPr/>
    </dgm:pt>
    <dgm:pt modelId="{0BF5D490-A1EE-42BF-9C35-22486F291E26}" type="pres">
      <dgm:prSet presAssocID="{2BC019D3-9859-4593-A99F-EA0F1E3FA378}" presName="accentRepeatNode" presStyleLbl="solidFgAcc1" presStyleIdx="3" presStyleCnt="5"/>
      <dgm:spPr/>
    </dgm:pt>
    <dgm:pt modelId="{4D21CB6C-290E-4758-B172-FCDF4299A44D}" type="pres">
      <dgm:prSet presAssocID="{F3A00617-0858-4333-913D-8F697B68C556}" presName="text_5" presStyleLbl="node1" presStyleIdx="4" presStyleCnt="5">
        <dgm:presLayoutVars>
          <dgm:bulletEnabled val="1"/>
        </dgm:presLayoutVars>
      </dgm:prSet>
      <dgm:spPr/>
    </dgm:pt>
    <dgm:pt modelId="{644BB053-374C-4A16-945C-BEBC736BA2B0}" type="pres">
      <dgm:prSet presAssocID="{F3A00617-0858-4333-913D-8F697B68C556}" presName="accent_5" presStyleCnt="0"/>
      <dgm:spPr/>
    </dgm:pt>
    <dgm:pt modelId="{7928D56B-34FD-495F-A887-F1A322DF8C06}" type="pres">
      <dgm:prSet presAssocID="{F3A00617-0858-4333-913D-8F697B68C556}" presName="accentRepeatNode" presStyleLbl="solidFgAcc1" presStyleIdx="4" presStyleCnt="5"/>
      <dgm:spPr/>
    </dgm:pt>
  </dgm:ptLst>
  <dgm:cxnLst>
    <dgm:cxn modelId="{99E33109-588B-49AA-A397-E0CD69DF97ED}" type="presOf" srcId="{F3A00617-0858-4333-913D-8F697B68C556}" destId="{4D21CB6C-290E-4758-B172-FCDF4299A44D}" srcOrd="0" destOrd="0" presId="urn:microsoft.com/office/officeart/2008/layout/VerticalCurvedList"/>
    <dgm:cxn modelId="{04295B0D-6555-42E6-915B-3E4864D97B45}" srcId="{2F51491E-52AD-4F95-AB49-A98D1D941A4F}" destId="{F3A00617-0858-4333-913D-8F697B68C556}" srcOrd="4" destOrd="0" parTransId="{F3815172-D110-4E04-9292-11BB51085EBA}" sibTransId="{5AAB4568-6962-4D13-835E-6B214211FFBD}"/>
    <dgm:cxn modelId="{C4AB2F32-71EA-4A40-81BF-D15A2750A63C}" srcId="{2F51491E-52AD-4F95-AB49-A98D1D941A4F}" destId="{99FD767E-40DD-40B5-9F6A-57FB6A1820C2}" srcOrd="1" destOrd="0" parTransId="{A1168E2A-C6A6-4D5F-99B5-EDD8ADD7612F}" sibTransId="{46888D6E-0EE5-48A9-84F2-48C82E773900}"/>
    <dgm:cxn modelId="{9E07846F-F269-495A-9DCC-8C5E8037DCB7}" srcId="{2F51491E-52AD-4F95-AB49-A98D1D941A4F}" destId="{F4084C64-0082-4597-9A81-6E3D639D6E79}" srcOrd="2" destOrd="0" parTransId="{4A9BC262-61A4-486A-BBF3-8786ADEEE9D1}" sibTransId="{13AF195C-50C1-41F7-801C-04A5E7AF690C}"/>
    <dgm:cxn modelId="{5D03BE71-F682-4386-9B9A-FFACADBFC4F5}" type="presOf" srcId="{2F51491E-52AD-4F95-AB49-A98D1D941A4F}" destId="{5154B978-D5FF-4939-8FE7-8ADC7B5F35B1}" srcOrd="0" destOrd="0" presId="urn:microsoft.com/office/officeart/2008/layout/VerticalCurvedList"/>
    <dgm:cxn modelId="{0B3ED485-F89B-40A0-9FAF-1E662589B89F}" type="presOf" srcId="{2BC019D3-9859-4593-A99F-EA0F1E3FA378}" destId="{FCEF486F-7E8D-483E-851E-246E2DC19C3D}" srcOrd="0" destOrd="0" presId="urn:microsoft.com/office/officeart/2008/layout/VerticalCurvedList"/>
    <dgm:cxn modelId="{7B12B39B-C567-4A88-B5C8-041A17E5C6EA}" srcId="{2F51491E-52AD-4F95-AB49-A98D1D941A4F}" destId="{2BC019D3-9859-4593-A99F-EA0F1E3FA378}" srcOrd="3" destOrd="0" parTransId="{721E179A-8D59-4173-9A58-E56AEC112248}" sibTransId="{4F3A9EEB-1B98-42F4-BC2F-1B9BD3F98148}"/>
    <dgm:cxn modelId="{D206CCAF-37E4-4CFA-AAFF-2966ECDCA939}" type="presOf" srcId="{99FD767E-40DD-40B5-9F6A-57FB6A1820C2}" destId="{963F1233-D8D5-4A60-AA05-9BD7C5BBD62D}" srcOrd="0" destOrd="0" presId="urn:microsoft.com/office/officeart/2008/layout/VerticalCurvedList"/>
    <dgm:cxn modelId="{7003BDB2-08F0-4495-817B-71A356689BB7}" type="presOf" srcId="{D448CCD7-5DCE-4670-AD7F-AAA78F15FC4E}" destId="{C654B81B-4B75-4CD3-8A38-D3E85E092FC6}" srcOrd="0" destOrd="0" presId="urn:microsoft.com/office/officeart/2008/layout/VerticalCurvedList"/>
    <dgm:cxn modelId="{127091DF-690B-4D47-B51B-7FEA8925AC5E}" type="presOf" srcId="{F4084C64-0082-4597-9A81-6E3D639D6E79}" destId="{756EC8BE-954E-4998-8D21-6CD6B6E85D80}" srcOrd="0" destOrd="0" presId="urn:microsoft.com/office/officeart/2008/layout/VerticalCurvedList"/>
    <dgm:cxn modelId="{D985A8E1-32B8-4E0D-BB58-E1B02CBED1B1}" srcId="{2F51491E-52AD-4F95-AB49-A98D1D941A4F}" destId="{D448CCD7-5DCE-4670-AD7F-AAA78F15FC4E}" srcOrd="0" destOrd="0" parTransId="{767D62BB-3861-48DE-898F-12CC6A9C0C55}" sibTransId="{4C95E9E6-00CE-4FB3-9303-82BD8C4AE600}"/>
    <dgm:cxn modelId="{9EFDF1E3-4EC8-4FE3-B012-A72036D2DDAD}" type="presOf" srcId="{4C95E9E6-00CE-4FB3-9303-82BD8C4AE600}" destId="{B9713257-FDF5-464F-91A8-03B65ED36992}" srcOrd="0" destOrd="0" presId="urn:microsoft.com/office/officeart/2008/layout/VerticalCurvedList"/>
    <dgm:cxn modelId="{183DD578-27D9-4A8B-ACD3-EE534114BC73}" type="presParOf" srcId="{5154B978-D5FF-4939-8FE7-8ADC7B5F35B1}" destId="{FD3D2768-9671-40EC-B078-FADC219ADA58}" srcOrd="0" destOrd="0" presId="urn:microsoft.com/office/officeart/2008/layout/VerticalCurvedList"/>
    <dgm:cxn modelId="{AB7CCB88-BC2D-4607-82BF-BEB5B260BF2B}" type="presParOf" srcId="{FD3D2768-9671-40EC-B078-FADC219ADA58}" destId="{82EC0B9B-A715-4524-B943-9899480DC0F3}" srcOrd="0" destOrd="0" presId="urn:microsoft.com/office/officeart/2008/layout/VerticalCurvedList"/>
    <dgm:cxn modelId="{DC05BA94-607A-414E-B7E5-95F1C91925CD}" type="presParOf" srcId="{82EC0B9B-A715-4524-B943-9899480DC0F3}" destId="{4DF2781F-6F2E-4180-8C9F-D952D981B2C0}" srcOrd="0" destOrd="0" presId="urn:microsoft.com/office/officeart/2008/layout/VerticalCurvedList"/>
    <dgm:cxn modelId="{89EFCD62-5D45-48E0-B238-C8F305E15DE0}" type="presParOf" srcId="{82EC0B9B-A715-4524-B943-9899480DC0F3}" destId="{B9713257-FDF5-464F-91A8-03B65ED36992}" srcOrd="1" destOrd="0" presId="urn:microsoft.com/office/officeart/2008/layout/VerticalCurvedList"/>
    <dgm:cxn modelId="{19A0463F-B40C-48D0-96CF-1DA18E20A5DD}" type="presParOf" srcId="{82EC0B9B-A715-4524-B943-9899480DC0F3}" destId="{F17E4184-6A92-42A0-B52A-9AB21D977B44}" srcOrd="2" destOrd="0" presId="urn:microsoft.com/office/officeart/2008/layout/VerticalCurvedList"/>
    <dgm:cxn modelId="{99A611AE-95AE-4027-A390-CBFC0FA15560}" type="presParOf" srcId="{82EC0B9B-A715-4524-B943-9899480DC0F3}" destId="{A6A629A6-61E3-42E3-B3E5-A62450B3ACED}" srcOrd="3" destOrd="0" presId="urn:microsoft.com/office/officeart/2008/layout/VerticalCurvedList"/>
    <dgm:cxn modelId="{B7999560-BD59-4905-80F7-92AA3BA66175}" type="presParOf" srcId="{FD3D2768-9671-40EC-B078-FADC219ADA58}" destId="{C654B81B-4B75-4CD3-8A38-D3E85E092FC6}" srcOrd="1" destOrd="0" presId="urn:microsoft.com/office/officeart/2008/layout/VerticalCurvedList"/>
    <dgm:cxn modelId="{3E447D32-BA50-4FD2-AE2A-4F608A5CF1F2}" type="presParOf" srcId="{FD3D2768-9671-40EC-B078-FADC219ADA58}" destId="{4FAA0143-100A-4F4B-8200-82D64474BBB9}" srcOrd="2" destOrd="0" presId="urn:microsoft.com/office/officeart/2008/layout/VerticalCurvedList"/>
    <dgm:cxn modelId="{953BB1B8-9540-43CD-A5C3-57D56B4906D7}" type="presParOf" srcId="{4FAA0143-100A-4F4B-8200-82D64474BBB9}" destId="{73878A58-4F5D-4517-8BDA-684E5382CD47}" srcOrd="0" destOrd="0" presId="urn:microsoft.com/office/officeart/2008/layout/VerticalCurvedList"/>
    <dgm:cxn modelId="{5BC3A46B-4CBC-4F97-BF69-1F8B522A4CC3}" type="presParOf" srcId="{FD3D2768-9671-40EC-B078-FADC219ADA58}" destId="{963F1233-D8D5-4A60-AA05-9BD7C5BBD62D}" srcOrd="3" destOrd="0" presId="urn:microsoft.com/office/officeart/2008/layout/VerticalCurvedList"/>
    <dgm:cxn modelId="{805621AC-6E33-4271-B957-AC1DFFC99A9F}" type="presParOf" srcId="{FD3D2768-9671-40EC-B078-FADC219ADA58}" destId="{868E8B59-4A15-4168-8E27-BCB1BD279354}" srcOrd="4" destOrd="0" presId="urn:microsoft.com/office/officeart/2008/layout/VerticalCurvedList"/>
    <dgm:cxn modelId="{DFCABEF3-544D-4DDC-BF6B-D71407F165C3}" type="presParOf" srcId="{868E8B59-4A15-4168-8E27-BCB1BD279354}" destId="{9C4EE99B-A0A7-4079-80D1-D318B59D443C}" srcOrd="0" destOrd="0" presId="urn:microsoft.com/office/officeart/2008/layout/VerticalCurvedList"/>
    <dgm:cxn modelId="{4C56514E-5947-4DAB-A15F-2C07904BCBB5}" type="presParOf" srcId="{FD3D2768-9671-40EC-B078-FADC219ADA58}" destId="{756EC8BE-954E-4998-8D21-6CD6B6E85D80}" srcOrd="5" destOrd="0" presId="urn:microsoft.com/office/officeart/2008/layout/VerticalCurvedList"/>
    <dgm:cxn modelId="{9A354323-3840-4FFA-A5A2-45EC058FAF47}" type="presParOf" srcId="{FD3D2768-9671-40EC-B078-FADC219ADA58}" destId="{41530978-338F-42EF-80C7-5A671A4C899B}" srcOrd="6" destOrd="0" presId="urn:microsoft.com/office/officeart/2008/layout/VerticalCurvedList"/>
    <dgm:cxn modelId="{47598E1F-4093-4720-AEEA-5122447F6884}" type="presParOf" srcId="{41530978-338F-42EF-80C7-5A671A4C899B}" destId="{89FB7611-0FD5-4403-8E3F-A8E21B48A6A3}" srcOrd="0" destOrd="0" presId="urn:microsoft.com/office/officeart/2008/layout/VerticalCurvedList"/>
    <dgm:cxn modelId="{9012DFB4-9ADE-46C1-B1AE-9F035CD586EC}" type="presParOf" srcId="{FD3D2768-9671-40EC-B078-FADC219ADA58}" destId="{FCEF486F-7E8D-483E-851E-246E2DC19C3D}" srcOrd="7" destOrd="0" presId="urn:microsoft.com/office/officeart/2008/layout/VerticalCurvedList"/>
    <dgm:cxn modelId="{00D19A88-2ADB-4B79-80EC-B675E3F70637}" type="presParOf" srcId="{FD3D2768-9671-40EC-B078-FADC219ADA58}" destId="{403EAA08-8A88-4DC3-A4CE-4EED6A5D620E}" srcOrd="8" destOrd="0" presId="urn:microsoft.com/office/officeart/2008/layout/VerticalCurvedList"/>
    <dgm:cxn modelId="{2CD9A5F4-BAE0-4A1F-B734-7A9A322E0EBC}" type="presParOf" srcId="{403EAA08-8A88-4DC3-A4CE-4EED6A5D620E}" destId="{0BF5D490-A1EE-42BF-9C35-22486F291E26}" srcOrd="0" destOrd="0" presId="urn:microsoft.com/office/officeart/2008/layout/VerticalCurvedList"/>
    <dgm:cxn modelId="{AF5F7960-01A6-424D-ACA6-50D4DADFB1CE}" type="presParOf" srcId="{FD3D2768-9671-40EC-B078-FADC219ADA58}" destId="{4D21CB6C-290E-4758-B172-FCDF4299A44D}" srcOrd="9" destOrd="0" presId="urn:microsoft.com/office/officeart/2008/layout/VerticalCurvedList"/>
    <dgm:cxn modelId="{651FC4EE-C578-4BC1-9A48-6F9291AA3451}" type="presParOf" srcId="{FD3D2768-9671-40EC-B078-FADC219ADA58}" destId="{644BB053-374C-4A16-945C-BEBC736BA2B0}" srcOrd="10" destOrd="0" presId="urn:microsoft.com/office/officeart/2008/layout/VerticalCurvedList"/>
    <dgm:cxn modelId="{9715D08A-5D40-4AD0-A3D6-562A594CA01A}" type="presParOf" srcId="{644BB053-374C-4A16-945C-BEBC736BA2B0}" destId="{7928D56B-34FD-495F-A887-F1A322DF8C0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51491E-52AD-4F95-AB49-A98D1D941A4F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D448CCD7-5DCE-4670-AD7F-AAA78F15FC4E}">
      <dgm:prSet phldrT="[Texto]"/>
      <dgm:spPr/>
      <dgm:t>
        <a:bodyPr/>
        <a:lstStyle/>
        <a:p>
          <a:r>
            <a:rPr lang="pt-BR" dirty="0"/>
            <a:t>Introdução</a:t>
          </a:r>
        </a:p>
      </dgm:t>
    </dgm:pt>
    <dgm:pt modelId="{767D62BB-3861-48DE-898F-12CC6A9C0C55}" type="parTrans" cxnId="{D985A8E1-32B8-4E0D-BB58-E1B02CBED1B1}">
      <dgm:prSet/>
      <dgm:spPr/>
      <dgm:t>
        <a:bodyPr/>
        <a:lstStyle/>
        <a:p>
          <a:endParaRPr lang="pt-BR"/>
        </a:p>
      </dgm:t>
    </dgm:pt>
    <dgm:pt modelId="{4C95E9E6-00CE-4FB3-9303-82BD8C4AE600}" type="sibTrans" cxnId="{D985A8E1-32B8-4E0D-BB58-E1B02CBED1B1}">
      <dgm:prSet/>
      <dgm:spPr/>
      <dgm:t>
        <a:bodyPr/>
        <a:lstStyle/>
        <a:p>
          <a:endParaRPr lang="pt-BR"/>
        </a:p>
      </dgm:t>
    </dgm:pt>
    <dgm:pt modelId="{F4084C64-0082-4597-9A81-6E3D639D6E79}">
      <dgm:prSet phldrT="[Texto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pt-BR" dirty="0"/>
            <a:t>Material e Métodos</a:t>
          </a:r>
        </a:p>
      </dgm:t>
    </dgm:pt>
    <dgm:pt modelId="{4A9BC262-61A4-486A-BBF3-8786ADEEE9D1}" type="parTrans" cxnId="{9E07846F-F269-495A-9DCC-8C5E8037DCB7}">
      <dgm:prSet/>
      <dgm:spPr/>
      <dgm:t>
        <a:bodyPr/>
        <a:lstStyle/>
        <a:p>
          <a:endParaRPr lang="pt-BR"/>
        </a:p>
      </dgm:t>
    </dgm:pt>
    <dgm:pt modelId="{13AF195C-50C1-41F7-801C-04A5E7AF690C}" type="sibTrans" cxnId="{9E07846F-F269-495A-9DCC-8C5E8037DCB7}">
      <dgm:prSet/>
      <dgm:spPr/>
      <dgm:t>
        <a:bodyPr/>
        <a:lstStyle/>
        <a:p>
          <a:endParaRPr lang="pt-BR"/>
        </a:p>
      </dgm:t>
    </dgm:pt>
    <dgm:pt modelId="{2BC019D3-9859-4593-A99F-EA0F1E3FA378}">
      <dgm:prSet phldrT="[Texto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pt-BR" dirty="0"/>
            <a:t>Resultados e Discussões</a:t>
          </a:r>
        </a:p>
      </dgm:t>
    </dgm:pt>
    <dgm:pt modelId="{721E179A-8D59-4173-9A58-E56AEC112248}" type="parTrans" cxnId="{7B12B39B-C567-4A88-B5C8-041A17E5C6EA}">
      <dgm:prSet/>
      <dgm:spPr/>
      <dgm:t>
        <a:bodyPr/>
        <a:lstStyle/>
        <a:p>
          <a:endParaRPr lang="pt-BR"/>
        </a:p>
      </dgm:t>
    </dgm:pt>
    <dgm:pt modelId="{4F3A9EEB-1B98-42F4-BC2F-1B9BD3F98148}" type="sibTrans" cxnId="{7B12B39B-C567-4A88-B5C8-041A17E5C6EA}">
      <dgm:prSet/>
      <dgm:spPr/>
      <dgm:t>
        <a:bodyPr/>
        <a:lstStyle/>
        <a:p>
          <a:endParaRPr lang="pt-BR"/>
        </a:p>
      </dgm:t>
    </dgm:pt>
    <dgm:pt modelId="{F3A00617-0858-4333-913D-8F697B68C556}">
      <dgm:prSet phldrT="[Texto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pt-BR" dirty="0"/>
            <a:t>Considerações Finais</a:t>
          </a:r>
        </a:p>
      </dgm:t>
    </dgm:pt>
    <dgm:pt modelId="{F3815172-D110-4E04-9292-11BB51085EBA}" type="parTrans" cxnId="{04295B0D-6555-42E6-915B-3E4864D97B45}">
      <dgm:prSet/>
      <dgm:spPr/>
      <dgm:t>
        <a:bodyPr/>
        <a:lstStyle/>
        <a:p>
          <a:endParaRPr lang="pt-BR"/>
        </a:p>
      </dgm:t>
    </dgm:pt>
    <dgm:pt modelId="{5AAB4568-6962-4D13-835E-6B214211FFBD}" type="sibTrans" cxnId="{04295B0D-6555-42E6-915B-3E4864D97B45}">
      <dgm:prSet/>
      <dgm:spPr/>
      <dgm:t>
        <a:bodyPr/>
        <a:lstStyle/>
        <a:p>
          <a:endParaRPr lang="pt-BR"/>
        </a:p>
      </dgm:t>
    </dgm:pt>
    <dgm:pt modelId="{99FD767E-40DD-40B5-9F6A-57FB6A1820C2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Descrição do Problema e Objetivo</a:t>
          </a:r>
        </a:p>
      </dgm:t>
    </dgm:pt>
    <dgm:pt modelId="{A1168E2A-C6A6-4D5F-99B5-EDD8ADD7612F}" type="parTrans" cxnId="{C4AB2F32-71EA-4A40-81BF-D15A2750A63C}">
      <dgm:prSet/>
      <dgm:spPr/>
      <dgm:t>
        <a:bodyPr/>
        <a:lstStyle/>
        <a:p>
          <a:endParaRPr lang="pt-BR"/>
        </a:p>
      </dgm:t>
    </dgm:pt>
    <dgm:pt modelId="{46888D6E-0EE5-48A9-84F2-48C82E773900}" type="sibTrans" cxnId="{C4AB2F32-71EA-4A40-81BF-D15A2750A63C}">
      <dgm:prSet/>
      <dgm:spPr/>
      <dgm:t>
        <a:bodyPr/>
        <a:lstStyle/>
        <a:p>
          <a:endParaRPr lang="pt-BR"/>
        </a:p>
      </dgm:t>
    </dgm:pt>
    <dgm:pt modelId="{5154B978-D5FF-4939-8FE7-8ADC7B5F35B1}" type="pres">
      <dgm:prSet presAssocID="{2F51491E-52AD-4F95-AB49-A98D1D941A4F}" presName="Name0" presStyleCnt="0">
        <dgm:presLayoutVars>
          <dgm:chMax val="7"/>
          <dgm:chPref val="7"/>
          <dgm:dir/>
        </dgm:presLayoutVars>
      </dgm:prSet>
      <dgm:spPr/>
    </dgm:pt>
    <dgm:pt modelId="{FD3D2768-9671-40EC-B078-FADC219ADA58}" type="pres">
      <dgm:prSet presAssocID="{2F51491E-52AD-4F95-AB49-A98D1D941A4F}" presName="Name1" presStyleCnt="0"/>
      <dgm:spPr/>
    </dgm:pt>
    <dgm:pt modelId="{82EC0B9B-A715-4524-B943-9899480DC0F3}" type="pres">
      <dgm:prSet presAssocID="{2F51491E-52AD-4F95-AB49-A98D1D941A4F}" presName="cycle" presStyleCnt="0"/>
      <dgm:spPr/>
    </dgm:pt>
    <dgm:pt modelId="{4DF2781F-6F2E-4180-8C9F-D952D981B2C0}" type="pres">
      <dgm:prSet presAssocID="{2F51491E-52AD-4F95-AB49-A98D1D941A4F}" presName="srcNode" presStyleLbl="node1" presStyleIdx="0" presStyleCnt="5"/>
      <dgm:spPr/>
    </dgm:pt>
    <dgm:pt modelId="{B9713257-FDF5-464F-91A8-03B65ED36992}" type="pres">
      <dgm:prSet presAssocID="{2F51491E-52AD-4F95-AB49-A98D1D941A4F}" presName="conn" presStyleLbl="parChTrans1D2" presStyleIdx="0" presStyleCnt="1"/>
      <dgm:spPr/>
    </dgm:pt>
    <dgm:pt modelId="{F17E4184-6A92-42A0-B52A-9AB21D977B44}" type="pres">
      <dgm:prSet presAssocID="{2F51491E-52AD-4F95-AB49-A98D1D941A4F}" presName="extraNode" presStyleLbl="node1" presStyleIdx="0" presStyleCnt="5"/>
      <dgm:spPr/>
    </dgm:pt>
    <dgm:pt modelId="{A6A629A6-61E3-42E3-B3E5-A62450B3ACED}" type="pres">
      <dgm:prSet presAssocID="{2F51491E-52AD-4F95-AB49-A98D1D941A4F}" presName="dstNode" presStyleLbl="node1" presStyleIdx="0" presStyleCnt="5"/>
      <dgm:spPr/>
    </dgm:pt>
    <dgm:pt modelId="{C654B81B-4B75-4CD3-8A38-D3E85E092FC6}" type="pres">
      <dgm:prSet presAssocID="{D448CCD7-5DCE-4670-AD7F-AAA78F15FC4E}" presName="text_1" presStyleLbl="node1" presStyleIdx="0" presStyleCnt="5">
        <dgm:presLayoutVars>
          <dgm:bulletEnabled val="1"/>
        </dgm:presLayoutVars>
      </dgm:prSet>
      <dgm:spPr/>
    </dgm:pt>
    <dgm:pt modelId="{4FAA0143-100A-4F4B-8200-82D64474BBB9}" type="pres">
      <dgm:prSet presAssocID="{D448CCD7-5DCE-4670-AD7F-AAA78F15FC4E}" presName="accent_1" presStyleCnt="0"/>
      <dgm:spPr/>
    </dgm:pt>
    <dgm:pt modelId="{73878A58-4F5D-4517-8BDA-684E5382CD47}" type="pres">
      <dgm:prSet presAssocID="{D448CCD7-5DCE-4670-AD7F-AAA78F15FC4E}" presName="accentRepeatNode" presStyleLbl="solidFgAcc1" presStyleIdx="0" presStyleCnt="5"/>
      <dgm:spPr/>
    </dgm:pt>
    <dgm:pt modelId="{963F1233-D8D5-4A60-AA05-9BD7C5BBD62D}" type="pres">
      <dgm:prSet presAssocID="{99FD767E-40DD-40B5-9F6A-57FB6A1820C2}" presName="text_2" presStyleLbl="node1" presStyleIdx="1" presStyleCnt="5">
        <dgm:presLayoutVars>
          <dgm:bulletEnabled val="1"/>
        </dgm:presLayoutVars>
      </dgm:prSet>
      <dgm:spPr>
        <a:xfrm>
          <a:off x="903654" y="1140954"/>
          <a:ext cx="7147763" cy="570477"/>
        </a:xfrm>
        <a:prstGeom prst="rect">
          <a:avLst/>
        </a:prstGeom>
      </dgm:spPr>
    </dgm:pt>
    <dgm:pt modelId="{868E8B59-4A15-4168-8E27-BCB1BD279354}" type="pres">
      <dgm:prSet presAssocID="{99FD767E-40DD-40B5-9F6A-57FB6A1820C2}" presName="accent_2" presStyleCnt="0"/>
      <dgm:spPr/>
    </dgm:pt>
    <dgm:pt modelId="{9C4EE99B-A0A7-4079-80D1-D318B59D443C}" type="pres">
      <dgm:prSet presAssocID="{99FD767E-40DD-40B5-9F6A-57FB6A1820C2}" presName="accentRepeatNode" presStyleLbl="solidFgAcc1" presStyleIdx="1" presStyleCnt="5"/>
      <dgm:spPr/>
    </dgm:pt>
    <dgm:pt modelId="{756EC8BE-954E-4998-8D21-6CD6B6E85D80}" type="pres">
      <dgm:prSet presAssocID="{F4084C64-0082-4597-9A81-6E3D639D6E79}" presName="text_3" presStyleLbl="node1" presStyleIdx="2" presStyleCnt="5">
        <dgm:presLayoutVars>
          <dgm:bulletEnabled val="1"/>
        </dgm:presLayoutVars>
      </dgm:prSet>
      <dgm:spPr/>
    </dgm:pt>
    <dgm:pt modelId="{41530978-338F-42EF-80C7-5A671A4C899B}" type="pres">
      <dgm:prSet presAssocID="{F4084C64-0082-4597-9A81-6E3D639D6E79}" presName="accent_3" presStyleCnt="0"/>
      <dgm:spPr/>
    </dgm:pt>
    <dgm:pt modelId="{89FB7611-0FD5-4403-8E3F-A8E21B48A6A3}" type="pres">
      <dgm:prSet presAssocID="{F4084C64-0082-4597-9A81-6E3D639D6E79}" presName="accentRepeatNode" presStyleLbl="solidFgAcc1" presStyleIdx="2" presStyleCnt="5"/>
      <dgm:spPr/>
    </dgm:pt>
    <dgm:pt modelId="{D9033521-1366-445A-994A-97C69C6074C3}" type="pres">
      <dgm:prSet presAssocID="{2BC019D3-9859-4593-A99F-EA0F1E3FA378}" presName="text_4" presStyleLbl="node1" presStyleIdx="3" presStyleCnt="5">
        <dgm:presLayoutVars>
          <dgm:bulletEnabled val="1"/>
        </dgm:presLayoutVars>
      </dgm:prSet>
      <dgm:spPr/>
    </dgm:pt>
    <dgm:pt modelId="{AA0B0FB7-5D8A-43F8-9957-FD330E90C0C8}" type="pres">
      <dgm:prSet presAssocID="{2BC019D3-9859-4593-A99F-EA0F1E3FA378}" presName="accent_4" presStyleCnt="0"/>
      <dgm:spPr/>
    </dgm:pt>
    <dgm:pt modelId="{0BF5D490-A1EE-42BF-9C35-22486F291E26}" type="pres">
      <dgm:prSet presAssocID="{2BC019D3-9859-4593-A99F-EA0F1E3FA378}" presName="accentRepeatNode" presStyleLbl="solidFgAcc1" presStyleIdx="3" presStyleCnt="5"/>
      <dgm:spPr/>
    </dgm:pt>
    <dgm:pt modelId="{7DA15BCD-0D3E-4144-97C8-3D6FB8475669}" type="pres">
      <dgm:prSet presAssocID="{F3A00617-0858-4333-913D-8F697B68C556}" presName="text_5" presStyleLbl="node1" presStyleIdx="4" presStyleCnt="5">
        <dgm:presLayoutVars>
          <dgm:bulletEnabled val="1"/>
        </dgm:presLayoutVars>
      </dgm:prSet>
      <dgm:spPr/>
    </dgm:pt>
    <dgm:pt modelId="{9A5E45EA-49FD-443A-9D6D-6DD740B6D348}" type="pres">
      <dgm:prSet presAssocID="{F3A00617-0858-4333-913D-8F697B68C556}" presName="accent_5" presStyleCnt="0"/>
      <dgm:spPr/>
    </dgm:pt>
    <dgm:pt modelId="{7928D56B-34FD-495F-A887-F1A322DF8C06}" type="pres">
      <dgm:prSet presAssocID="{F3A00617-0858-4333-913D-8F697B68C556}" presName="accentRepeatNode" presStyleLbl="solidFgAcc1" presStyleIdx="4" presStyleCnt="5"/>
      <dgm:spPr/>
    </dgm:pt>
  </dgm:ptLst>
  <dgm:cxnLst>
    <dgm:cxn modelId="{04295B0D-6555-42E6-915B-3E4864D97B45}" srcId="{2F51491E-52AD-4F95-AB49-A98D1D941A4F}" destId="{F3A00617-0858-4333-913D-8F697B68C556}" srcOrd="4" destOrd="0" parTransId="{F3815172-D110-4E04-9292-11BB51085EBA}" sibTransId="{5AAB4568-6962-4D13-835E-6B214211FFBD}"/>
    <dgm:cxn modelId="{C4AB2F32-71EA-4A40-81BF-D15A2750A63C}" srcId="{2F51491E-52AD-4F95-AB49-A98D1D941A4F}" destId="{99FD767E-40DD-40B5-9F6A-57FB6A1820C2}" srcOrd="1" destOrd="0" parTransId="{A1168E2A-C6A6-4D5F-99B5-EDD8ADD7612F}" sibTransId="{46888D6E-0EE5-48A9-84F2-48C82E773900}"/>
    <dgm:cxn modelId="{9E07846F-F269-495A-9DCC-8C5E8037DCB7}" srcId="{2F51491E-52AD-4F95-AB49-A98D1D941A4F}" destId="{F4084C64-0082-4597-9A81-6E3D639D6E79}" srcOrd="2" destOrd="0" parTransId="{4A9BC262-61A4-486A-BBF3-8786ADEEE9D1}" sibTransId="{13AF195C-50C1-41F7-801C-04A5E7AF690C}"/>
    <dgm:cxn modelId="{5D03BE71-F682-4386-9B9A-FFACADBFC4F5}" type="presOf" srcId="{2F51491E-52AD-4F95-AB49-A98D1D941A4F}" destId="{5154B978-D5FF-4939-8FE7-8ADC7B5F35B1}" srcOrd="0" destOrd="0" presId="urn:microsoft.com/office/officeart/2008/layout/VerticalCurvedList"/>
    <dgm:cxn modelId="{07384558-D4E8-43B5-8D67-BD2FDB268B1F}" type="presOf" srcId="{F3A00617-0858-4333-913D-8F697B68C556}" destId="{7DA15BCD-0D3E-4144-97C8-3D6FB8475669}" srcOrd="0" destOrd="0" presId="urn:microsoft.com/office/officeart/2008/layout/VerticalCurvedList"/>
    <dgm:cxn modelId="{7B12B39B-C567-4A88-B5C8-041A17E5C6EA}" srcId="{2F51491E-52AD-4F95-AB49-A98D1D941A4F}" destId="{2BC019D3-9859-4593-A99F-EA0F1E3FA378}" srcOrd="3" destOrd="0" parTransId="{721E179A-8D59-4173-9A58-E56AEC112248}" sibTransId="{4F3A9EEB-1B98-42F4-BC2F-1B9BD3F98148}"/>
    <dgm:cxn modelId="{D206CCAF-37E4-4CFA-AAFF-2966ECDCA939}" type="presOf" srcId="{99FD767E-40DD-40B5-9F6A-57FB6A1820C2}" destId="{963F1233-D8D5-4A60-AA05-9BD7C5BBD62D}" srcOrd="0" destOrd="0" presId="urn:microsoft.com/office/officeart/2008/layout/VerticalCurvedList"/>
    <dgm:cxn modelId="{7003BDB2-08F0-4495-817B-71A356689BB7}" type="presOf" srcId="{D448CCD7-5DCE-4670-AD7F-AAA78F15FC4E}" destId="{C654B81B-4B75-4CD3-8A38-D3E85E092FC6}" srcOrd="0" destOrd="0" presId="urn:microsoft.com/office/officeart/2008/layout/VerticalCurvedList"/>
    <dgm:cxn modelId="{AD570FCA-8532-4617-8686-27653E4FA6F9}" type="presOf" srcId="{2BC019D3-9859-4593-A99F-EA0F1E3FA378}" destId="{D9033521-1366-445A-994A-97C69C6074C3}" srcOrd="0" destOrd="0" presId="urn:microsoft.com/office/officeart/2008/layout/VerticalCurvedList"/>
    <dgm:cxn modelId="{127091DF-690B-4D47-B51B-7FEA8925AC5E}" type="presOf" srcId="{F4084C64-0082-4597-9A81-6E3D639D6E79}" destId="{756EC8BE-954E-4998-8D21-6CD6B6E85D80}" srcOrd="0" destOrd="0" presId="urn:microsoft.com/office/officeart/2008/layout/VerticalCurvedList"/>
    <dgm:cxn modelId="{D985A8E1-32B8-4E0D-BB58-E1B02CBED1B1}" srcId="{2F51491E-52AD-4F95-AB49-A98D1D941A4F}" destId="{D448CCD7-5DCE-4670-AD7F-AAA78F15FC4E}" srcOrd="0" destOrd="0" parTransId="{767D62BB-3861-48DE-898F-12CC6A9C0C55}" sibTransId="{4C95E9E6-00CE-4FB3-9303-82BD8C4AE600}"/>
    <dgm:cxn modelId="{9EFDF1E3-4EC8-4FE3-B012-A72036D2DDAD}" type="presOf" srcId="{4C95E9E6-00CE-4FB3-9303-82BD8C4AE600}" destId="{B9713257-FDF5-464F-91A8-03B65ED36992}" srcOrd="0" destOrd="0" presId="urn:microsoft.com/office/officeart/2008/layout/VerticalCurvedList"/>
    <dgm:cxn modelId="{183DD578-27D9-4A8B-ACD3-EE534114BC73}" type="presParOf" srcId="{5154B978-D5FF-4939-8FE7-8ADC7B5F35B1}" destId="{FD3D2768-9671-40EC-B078-FADC219ADA58}" srcOrd="0" destOrd="0" presId="urn:microsoft.com/office/officeart/2008/layout/VerticalCurvedList"/>
    <dgm:cxn modelId="{AB7CCB88-BC2D-4607-82BF-BEB5B260BF2B}" type="presParOf" srcId="{FD3D2768-9671-40EC-B078-FADC219ADA58}" destId="{82EC0B9B-A715-4524-B943-9899480DC0F3}" srcOrd="0" destOrd="0" presId="urn:microsoft.com/office/officeart/2008/layout/VerticalCurvedList"/>
    <dgm:cxn modelId="{DC05BA94-607A-414E-B7E5-95F1C91925CD}" type="presParOf" srcId="{82EC0B9B-A715-4524-B943-9899480DC0F3}" destId="{4DF2781F-6F2E-4180-8C9F-D952D981B2C0}" srcOrd="0" destOrd="0" presId="urn:microsoft.com/office/officeart/2008/layout/VerticalCurvedList"/>
    <dgm:cxn modelId="{89EFCD62-5D45-48E0-B238-C8F305E15DE0}" type="presParOf" srcId="{82EC0B9B-A715-4524-B943-9899480DC0F3}" destId="{B9713257-FDF5-464F-91A8-03B65ED36992}" srcOrd="1" destOrd="0" presId="urn:microsoft.com/office/officeart/2008/layout/VerticalCurvedList"/>
    <dgm:cxn modelId="{19A0463F-B40C-48D0-96CF-1DA18E20A5DD}" type="presParOf" srcId="{82EC0B9B-A715-4524-B943-9899480DC0F3}" destId="{F17E4184-6A92-42A0-B52A-9AB21D977B44}" srcOrd="2" destOrd="0" presId="urn:microsoft.com/office/officeart/2008/layout/VerticalCurvedList"/>
    <dgm:cxn modelId="{99A611AE-95AE-4027-A390-CBFC0FA15560}" type="presParOf" srcId="{82EC0B9B-A715-4524-B943-9899480DC0F3}" destId="{A6A629A6-61E3-42E3-B3E5-A62450B3ACED}" srcOrd="3" destOrd="0" presId="urn:microsoft.com/office/officeart/2008/layout/VerticalCurvedList"/>
    <dgm:cxn modelId="{B7999560-BD59-4905-80F7-92AA3BA66175}" type="presParOf" srcId="{FD3D2768-9671-40EC-B078-FADC219ADA58}" destId="{C654B81B-4B75-4CD3-8A38-D3E85E092FC6}" srcOrd="1" destOrd="0" presId="urn:microsoft.com/office/officeart/2008/layout/VerticalCurvedList"/>
    <dgm:cxn modelId="{3E447D32-BA50-4FD2-AE2A-4F608A5CF1F2}" type="presParOf" srcId="{FD3D2768-9671-40EC-B078-FADC219ADA58}" destId="{4FAA0143-100A-4F4B-8200-82D64474BBB9}" srcOrd="2" destOrd="0" presId="urn:microsoft.com/office/officeart/2008/layout/VerticalCurvedList"/>
    <dgm:cxn modelId="{953BB1B8-9540-43CD-A5C3-57D56B4906D7}" type="presParOf" srcId="{4FAA0143-100A-4F4B-8200-82D64474BBB9}" destId="{73878A58-4F5D-4517-8BDA-684E5382CD47}" srcOrd="0" destOrd="0" presId="urn:microsoft.com/office/officeart/2008/layout/VerticalCurvedList"/>
    <dgm:cxn modelId="{5BC3A46B-4CBC-4F97-BF69-1F8B522A4CC3}" type="presParOf" srcId="{FD3D2768-9671-40EC-B078-FADC219ADA58}" destId="{963F1233-D8D5-4A60-AA05-9BD7C5BBD62D}" srcOrd="3" destOrd="0" presId="urn:microsoft.com/office/officeart/2008/layout/VerticalCurvedList"/>
    <dgm:cxn modelId="{805621AC-6E33-4271-B957-AC1DFFC99A9F}" type="presParOf" srcId="{FD3D2768-9671-40EC-B078-FADC219ADA58}" destId="{868E8B59-4A15-4168-8E27-BCB1BD279354}" srcOrd="4" destOrd="0" presId="urn:microsoft.com/office/officeart/2008/layout/VerticalCurvedList"/>
    <dgm:cxn modelId="{DFCABEF3-544D-4DDC-BF6B-D71407F165C3}" type="presParOf" srcId="{868E8B59-4A15-4168-8E27-BCB1BD279354}" destId="{9C4EE99B-A0A7-4079-80D1-D318B59D443C}" srcOrd="0" destOrd="0" presId="urn:microsoft.com/office/officeart/2008/layout/VerticalCurvedList"/>
    <dgm:cxn modelId="{4C56514E-5947-4DAB-A15F-2C07904BCBB5}" type="presParOf" srcId="{FD3D2768-9671-40EC-B078-FADC219ADA58}" destId="{756EC8BE-954E-4998-8D21-6CD6B6E85D80}" srcOrd="5" destOrd="0" presId="urn:microsoft.com/office/officeart/2008/layout/VerticalCurvedList"/>
    <dgm:cxn modelId="{9A354323-3840-4FFA-A5A2-45EC058FAF47}" type="presParOf" srcId="{FD3D2768-9671-40EC-B078-FADC219ADA58}" destId="{41530978-338F-42EF-80C7-5A671A4C899B}" srcOrd="6" destOrd="0" presId="urn:microsoft.com/office/officeart/2008/layout/VerticalCurvedList"/>
    <dgm:cxn modelId="{47598E1F-4093-4720-AEEA-5122447F6884}" type="presParOf" srcId="{41530978-338F-42EF-80C7-5A671A4C899B}" destId="{89FB7611-0FD5-4403-8E3F-A8E21B48A6A3}" srcOrd="0" destOrd="0" presId="urn:microsoft.com/office/officeart/2008/layout/VerticalCurvedList"/>
    <dgm:cxn modelId="{199AB7E8-170E-4185-B71B-6CF8BD2B00D4}" type="presParOf" srcId="{FD3D2768-9671-40EC-B078-FADC219ADA58}" destId="{D9033521-1366-445A-994A-97C69C6074C3}" srcOrd="7" destOrd="0" presId="urn:microsoft.com/office/officeart/2008/layout/VerticalCurvedList"/>
    <dgm:cxn modelId="{97BDC7ED-8CAA-46EB-B9EA-52AA62433E3B}" type="presParOf" srcId="{FD3D2768-9671-40EC-B078-FADC219ADA58}" destId="{AA0B0FB7-5D8A-43F8-9957-FD330E90C0C8}" srcOrd="8" destOrd="0" presId="urn:microsoft.com/office/officeart/2008/layout/VerticalCurvedList"/>
    <dgm:cxn modelId="{4C3B12AD-5F45-46EB-9C31-6759BFFA03C4}" type="presParOf" srcId="{AA0B0FB7-5D8A-43F8-9957-FD330E90C0C8}" destId="{0BF5D490-A1EE-42BF-9C35-22486F291E26}" srcOrd="0" destOrd="0" presId="urn:microsoft.com/office/officeart/2008/layout/VerticalCurvedList"/>
    <dgm:cxn modelId="{B8464B8D-B82B-42A8-ACD9-985FDAA9D648}" type="presParOf" srcId="{FD3D2768-9671-40EC-B078-FADC219ADA58}" destId="{7DA15BCD-0D3E-4144-97C8-3D6FB8475669}" srcOrd="9" destOrd="0" presId="urn:microsoft.com/office/officeart/2008/layout/VerticalCurvedList"/>
    <dgm:cxn modelId="{A8C83479-9BF8-4041-82E9-BDCE76BCE033}" type="presParOf" srcId="{FD3D2768-9671-40EC-B078-FADC219ADA58}" destId="{9A5E45EA-49FD-443A-9D6D-6DD740B6D348}" srcOrd="10" destOrd="0" presId="urn:microsoft.com/office/officeart/2008/layout/VerticalCurvedList"/>
    <dgm:cxn modelId="{413FD339-BC17-48B0-8AF4-8E15805D7287}" type="presParOf" srcId="{9A5E45EA-49FD-443A-9D6D-6DD740B6D348}" destId="{7928D56B-34FD-495F-A887-F1A322DF8C0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F51491E-52AD-4F95-AB49-A98D1D941A4F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D448CCD7-5DCE-4670-AD7F-AAA78F15FC4E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Introdução</a:t>
          </a:r>
        </a:p>
      </dgm:t>
    </dgm:pt>
    <dgm:pt modelId="{767D62BB-3861-48DE-898F-12CC6A9C0C55}" type="parTrans" cxnId="{D985A8E1-32B8-4E0D-BB58-E1B02CBED1B1}">
      <dgm:prSet/>
      <dgm:spPr/>
      <dgm:t>
        <a:bodyPr/>
        <a:lstStyle/>
        <a:p>
          <a:endParaRPr lang="pt-BR"/>
        </a:p>
      </dgm:t>
    </dgm:pt>
    <dgm:pt modelId="{4C95E9E6-00CE-4FB3-9303-82BD8C4AE600}" type="sibTrans" cxnId="{D985A8E1-32B8-4E0D-BB58-E1B02CBED1B1}">
      <dgm:prSet/>
      <dgm:spPr/>
      <dgm:t>
        <a:bodyPr/>
        <a:lstStyle/>
        <a:p>
          <a:endParaRPr lang="pt-BR"/>
        </a:p>
      </dgm:t>
    </dgm:pt>
    <dgm:pt modelId="{F4084C64-0082-4597-9A81-6E3D639D6E79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Material e Métodos</a:t>
          </a:r>
        </a:p>
      </dgm:t>
    </dgm:pt>
    <dgm:pt modelId="{4A9BC262-61A4-486A-BBF3-8786ADEEE9D1}" type="parTrans" cxnId="{9E07846F-F269-495A-9DCC-8C5E8037DCB7}">
      <dgm:prSet/>
      <dgm:spPr/>
      <dgm:t>
        <a:bodyPr/>
        <a:lstStyle/>
        <a:p>
          <a:endParaRPr lang="pt-BR"/>
        </a:p>
      </dgm:t>
    </dgm:pt>
    <dgm:pt modelId="{13AF195C-50C1-41F7-801C-04A5E7AF690C}" type="sibTrans" cxnId="{9E07846F-F269-495A-9DCC-8C5E8037DCB7}">
      <dgm:prSet/>
      <dgm:spPr/>
      <dgm:t>
        <a:bodyPr/>
        <a:lstStyle/>
        <a:p>
          <a:endParaRPr lang="pt-BR"/>
        </a:p>
      </dgm:t>
    </dgm:pt>
    <dgm:pt modelId="{2BC019D3-9859-4593-A99F-EA0F1E3FA378}">
      <dgm:prSet phldrT="[Texto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pt-BR" dirty="0"/>
            <a:t>Resultados e Discussões</a:t>
          </a:r>
        </a:p>
      </dgm:t>
    </dgm:pt>
    <dgm:pt modelId="{721E179A-8D59-4173-9A58-E56AEC112248}" type="parTrans" cxnId="{7B12B39B-C567-4A88-B5C8-041A17E5C6EA}">
      <dgm:prSet/>
      <dgm:spPr/>
      <dgm:t>
        <a:bodyPr/>
        <a:lstStyle/>
        <a:p>
          <a:endParaRPr lang="pt-BR"/>
        </a:p>
      </dgm:t>
    </dgm:pt>
    <dgm:pt modelId="{4F3A9EEB-1B98-42F4-BC2F-1B9BD3F98148}" type="sibTrans" cxnId="{7B12B39B-C567-4A88-B5C8-041A17E5C6EA}">
      <dgm:prSet/>
      <dgm:spPr/>
      <dgm:t>
        <a:bodyPr/>
        <a:lstStyle/>
        <a:p>
          <a:endParaRPr lang="pt-BR"/>
        </a:p>
      </dgm:t>
    </dgm:pt>
    <dgm:pt modelId="{F3A00617-0858-4333-913D-8F697B68C556}">
      <dgm:prSet phldrT="[Texto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pt-BR" dirty="0"/>
            <a:t>Considerações Finais</a:t>
          </a:r>
        </a:p>
      </dgm:t>
    </dgm:pt>
    <dgm:pt modelId="{F3815172-D110-4E04-9292-11BB51085EBA}" type="parTrans" cxnId="{04295B0D-6555-42E6-915B-3E4864D97B45}">
      <dgm:prSet/>
      <dgm:spPr/>
      <dgm:t>
        <a:bodyPr/>
        <a:lstStyle/>
        <a:p>
          <a:endParaRPr lang="pt-BR"/>
        </a:p>
      </dgm:t>
    </dgm:pt>
    <dgm:pt modelId="{5AAB4568-6962-4D13-835E-6B214211FFBD}" type="sibTrans" cxnId="{04295B0D-6555-42E6-915B-3E4864D97B45}">
      <dgm:prSet/>
      <dgm:spPr/>
      <dgm:t>
        <a:bodyPr/>
        <a:lstStyle/>
        <a:p>
          <a:endParaRPr lang="pt-BR"/>
        </a:p>
      </dgm:t>
    </dgm:pt>
    <dgm:pt modelId="{99FD767E-40DD-40B5-9F6A-57FB6A1820C2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Descrição do Problema e Objetivo</a:t>
          </a:r>
        </a:p>
      </dgm:t>
    </dgm:pt>
    <dgm:pt modelId="{A1168E2A-C6A6-4D5F-99B5-EDD8ADD7612F}" type="parTrans" cxnId="{C4AB2F32-71EA-4A40-81BF-D15A2750A63C}">
      <dgm:prSet/>
      <dgm:spPr/>
      <dgm:t>
        <a:bodyPr/>
        <a:lstStyle/>
        <a:p>
          <a:endParaRPr lang="pt-BR"/>
        </a:p>
      </dgm:t>
    </dgm:pt>
    <dgm:pt modelId="{46888D6E-0EE5-48A9-84F2-48C82E773900}" type="sibTrans" cxnId="{C4AB2F32-71EA-4A40-81BF-D15A2750A63C}">
      <dgm:prSet/>
      <dgm:spPr/>
      <dgm:t>
        <a:bodyPr/>
        <a:lstStyle/>
        <a:p>
          <a:endParaRPr lang="pt-BR"/>
        </a:p>
      </dgm:t>
    </dgm:pt>
    <dgm:pt modelId="{5154B978-D5FF-4939-8FE7-8ADC7B5F35B1}" type="pres">
      <dgm:prSet presAssocID="{2F51491E-52AD-4F95-AB49-A98D1D941A4F}" presName="Name0" presStyleCnt="0">
        <dgm:presLayoutVars>
          <dgm:chMax val="7"/>
          <dgm:chPref val="7"/>
          <dgm:dir/>
        </dgm:presLayoutVars>
      </dgm:prSet>
      <dgm:spPr/>
    </dgm:pt>
    <dgm:pt modelId="{FD3D2768-9671-40EC-B078-FADC219ADA58}" type="pres">
      <dgm:prSet presAssocID="{2F51491E-52AD-4F95-AB49-A98D1D941A4F}" presName="Name1" presStyleCnt="0"/>
      <dgm:spPr/>
    </dgm:pt>
    <dgm:pt modelId="{82EC0B9B-A715-4524-B943-9899480DC0F3}" type="pres">
      <dgm:prSet presAssocID="{2F51491E-52AD-4F95-AB49-A98D1D941A4F}" presName="cycle" presStyleCnt="0"/>
      <dgm:spPr/>
    </dgm:pt>
    <dgm:pt modelId="{4DF2781F-6F2E-4180-8C9F-D952D981B2C0}" type="pres">
      <dgm:prSet presAssocID="{2F51491E-52AD-4F95-AB49-A98D1D941A4F}" presName="srcNode" presStyleLbl="node1" presStyleIdx="0" presStyleCnt="5"/>
      <dgm:spPr/>
    </dgm:pt>
    <dgm:pt modelId="{B9713257-FDF5-464F-91A8-03B65ED36992}" type="pres">
      <dgm:prSet presAssocID="{2F51491E-52AD-4F95-AB49-A98D1D941A4F}" presName="conn" presStyleLbl="parChTrans1D2" presStyleIdx="0" presStyleCnt="1"/>
      <dgm:spPr/>
    </dgm:pt>
    <dgm:pt modelId="{F17E4184-6A92-42A0-B52A-9AB21D977B44}" type="pres">
      <dgm:prSet presAssocID="{2F51491E-52AD-4F95-AB49-A98D1D941A4F}" presName="extraNode" presStyleLbl="node1" presStyleIdx="0" presStyleCnt="5"/>
      <dgm:spPr/>
    </dgm:pt>
    <dgm:pt modelId="{A6A629A6-61E3-42E3-B3E5-A62450B3ACED}" type="pres">
      <dgm:prSet presAssocID="{2F51491E-52AD-4F95-AB49-A98D1D941A4F}" presName="dstNode" presStyleLbl="node1" presStyleIdx="0" presStyleCnt="5"/>
      <dgm:spPr/>
    </dgm:pt>
    <dgm:pt modelId="{C654B81B-4B75-4CD3-8A38-D3E85E092FC6}" type="pres">
      <dgm:prSet presAssocID="{D448CCD7-5DCE-4670-AD7F-AAA78F15FC4E}" presName="text_1" presStyleLbl="node1" presStyleIdx="0" presStyleCnt="5">
        <dgm:presLayoutVars>
          <dgm:bulletEnabled val="1"/>
        </dgm:presLayoutVars>
      </dgm:prSet>
      <dgm:spPr>
        <a:xfrm>
          <a:off x="434398" y="285347"/>
          <a:ext cx="7617019" cy="570477"/>
        </a:xfrm>
        <a:prstGeom prst="rect">
          <a:avLst/>
        </a:prstGeom>
      </dgm:spPr>
    </dgm:pt>
    <dgm:pt modelId="{4FAA0143-100A-4F4B-8200-82D64474BBB9}" type="pres">
      <dgm:prSet presAssocID="{D448CCD7-5DCE-4670-AD7F-AAA78F15FC4E}" presName="accent_1" presStyleCnt="0"/>
      <dgm:spPr/>
    </dgm:pt>
    <dgm:pt modelId="{73878A58-4F5D-4517-8BDA-684E5382CD47}" type="pres">
      <dgm:prSet presAssocID="{D448CCD7-5DCE-4670-AD7F-AAA78F15FC4E}" presName="accentRepeatNode" presStyleLbl="solidFgAcc1" presStyleIdx="0" presStyleCnt="5"/>
      <dgm:spPr/>
    </dgm:pt>
    <dgm:pt modelId="{963F1233-D8D5-4A60-AA05-9BD7C5BBD62D}" type="pres">
      <dgm:prSet presAssocID="{99FD767E-40DD-40B5-9F6A-57FB6A1820C2}" presName="text_2" presStyleLbl="node1" presStyleIdx="1" presStyleCnt="5">
        <dgm:presLayoutVars>
          <dgm:bulletEnabled val="1"/>
        </dgm:presLayoutVars>
      </dgm:prSet>
      <dgm:spPr>
        <a:xfrm>
          <a:off x="903654" y="1140954"/>
          <a:ext cx="7147763" cy="570477"/>
        </a:xfrm>
        <a:prstGeom prst="rect">
          <a:avLst/>
        </a:prstGeom>
      </dgm:spPr>
    </dgm:pt>
    <dgm:pt modelId="{868E8B59-4A15-4168-8E27-BCB1BD279354}" type="pres">
      <dgm:prSet presAssocID="{99FD767E-40DD-40B5-9F6A-57FB6A1820C2}" presName="accent_2" presStyleCnt="0"/>
      <dgm:spPr/>
    </dgm:pt>
    <dgm:pt modelId="{9C4EE99B-A0A7-4079-80D1-D318B59D443C}" type="pres">
      <dgm:prSet presAssocID="{99FD767E-40DD-40B5-9F6A-57FB6A1820C2}" presName="accentRepeatNode" presStyleLbl="solidFgAcc1" presStyleIdx="1" presStyleCnt="5"/>
      <dgm:spPr/>
    </dgm:pt>
    <dgm:pt modelId="{756EC8BE-954E-4998-8D21-6CD6B6E85D80}" type="pres">
      <dgm:prSet presAssocID="{F4084C64-0082-4597-9A81-6E3D639D6E79}" presName="text_3" presStyleLbl="node1" presStyleIdx="2" presStyleCnt="5">
        <dgm:presLayoutVars>
          <dgm:bulletEnabled val="1"/>
        </dgm:presLayoutVars>
      </dgm:prSet>
      <dgm:spPr>
        <a:xfrm>
          <a:off x="1118233" y="1996562"/>
          <a:ext cx="6933183" cy="570477"/>
        </a:xfrm>
        <a:prstGeom prst="rect">
          <a:avLst/>
        </a:prstGeom>
      </dgm:spPr>
    </dgm:pt>
    <dgm:pt modelId="{41530978-338F-42EF-80C7-5A671A4C899B}" type="pres">
      <dgm:prSet presAssocID="{F4084C64-0082-4597-9A81-6E3D639D6E79}" presName="accent_3" presStyleCnt="0"/>
      <dgm:spPr/>
    </dgm:pt>
    <dgm:pt modelId="{89FB7611-0FD5-4403-8E3F-A8E21B48A6A3}" type="pres">
      <dgm:prSet presAssocID="{F4084C64-0082-4597-9A81-6E3D639D6E79}" presName="accentRepeatNode" presStyleLbl="solidFgAcc1" presStyleIdx="2" presStyleCnt="5"/>
      <dgm:spPr/>
    </dgm:pt>
    <dgm:pt modelId="{901236E0-425B-4EA1-ADF4-27FDC162D673}" type="pres">
      <dgm:prSet presAssocID="{2BC019D3-9859-4593-A99F-EA0F1E3FA378}" presName="text_4" presStyleLbl="node1" presStyleIdx="3" presStyleCnt="5">
        <dgm:presLayoutVars>
          <dgm:bulletEnabled val="1"/>
        </dgm:presLayoutVars>
      </dgm:prSet>
      <dgm:spPr/>
    </dgm:pt>
    <dgm:pt modelId="{1F909989-0F66-4996-B142-2CEB543B4BB0}" type="pres">
      <dgm:prSet presAssocID="{2BC019D3-9859-4593-A99F-EA0F1E3FA378}" presName="accent_4" presStyleCnt="0"/>
      <dgm:spPr/>
    </dgm:pt>
    <dgm:pt modelId="{0BF5D490-A1EE-42BF-9C35-22486F291E26}" type="pres">
      <dgm:prSet presAssocID="{2BC019D3-9859-4593-A99F-EA0F1E3FA378}" presName="accentRepeatNode" presStyleLbl="solidFgAcc1" presStyleIdx="3" presStyleCnt="5"/>
      <dgm:spPr/>
    </dgm:pt>
    <dgm:pt modelId="{E9955051-743B-443A-9D78-B72AEDBE9C4E}" type="pres">
      <dgm:prSet presAssocID="{F3A00617-0858-4333-913D-8F697B68C556}" presName="text_5" presStyleLbl="node1" presStyleIdx="4" presStyleCnt="5">
        <dgm:presLayoutVars>
          <dgm:bulletEnabled val="1"/>
        </dgm:presLayoutVars>
      </dgm:prSet>
      <dgm:spPr/>
    </dgm:pt>
    <dgm:pt modelId="{3AF0F961-0F03-4083-9998-7EBE3D1A894B}" type="pres">
      <dgm:prSet presAssocID="{F3A00617-0858-4333-913D-8F697B68C556}" presName="accent_5" presStyleCnt="0"/>
      <dgm:spPr/>
    </dgm:pt>
    <dgm:pt modelId="{7928D56B-34FD-495F-A887-F1A322DF8C06}" type="pres">
      <dgm:prSet presAssocID="{F3A00617-0858-4333-913D-8F697B68C556}" presName="accentRepeatNode" presStyleLbl="solidFgAcc1" presStyleIdx="4" presStyleCnt="5"/>
      <dgm:spPr/>
    </dgm:pt>
  </dgm:ptLst>
  <dgm:cxnLst>
    <dgm:cxn modelId="{04295B0D-6555-42E6-915B-3E4864D97B45}" srcId="{2F51491E-52AD-4F95-AB49-A98D1D941A4F}" destId="{F3A00617-0858-4333-913D-8F697B68C556}" srcOrd="4" destOrd="0" parTransId="{F3815172-D110-4E04-9292-11BB51085EBA}" sibTransId="{5AAB4568-6962-4D13-835E-6B214211FFBD}"/>
    <dgm:cxn modelId="{C4AB2F32-71EA-4A40-81BF-D15A2750A63C}" srcId="{2F51491E-52AD-4F95-AB49-A98D1D941A4F}" destId="{99FD767E-40DD-40B5-9F6A-57FB6A1820C2}" srcOrd="1" destOrd="0" parTransId="{A1168E2A-C6A6-4D5F-99B5-EDD8ADD7612F}" sibTransId="{46888D6E-0EE5-48A9-84F2-48C82E773900}"/>
    <dgm:cxn modelId="{F0046E69-3F8B-4FFF-80ED-05D8C80B4542}" type="presOf" srcId="{F3A00617-0858-4333-913D-8F697B68C556}" destId="{E9955051-743B-443A-9D78-B72AEDBE9C4E}" srcOrd="0" destOrd="0" presId="urn:microsoft.com/office/officeart/2008/layout/VerticalCurvedList"/>
    <dgm:cxn modelId="{9E07846F-F269-495A-9DCC-8C5E8037DCB7}" srcId="{2F51491E-52AD-4F95-AB49-A98D1D941A4F}" destId="{F4084C64-0082-4597-9A81-6E3D639D6E79}" srcOrd="2" destOrd="0" parTransId="{4A9BC262-61A4-486A-BBF3-8786ADEEE9D1}" sibTransId="{13AF195C-50C1-41F7-801C-04A5E7AF690C}"/>
    <dgm:cxn modelId="{5D03BE71-F682-4386-9B9A-FFACADBFC4F5}" type="presOf" srcId="{2F51491E-52AD-4F95-AB49-A98D1D941A4F}" destId="{5154B978-D5FF-4939-8FE7-8ADC7B5F35B1}" srcOrd="0" destOrd="0" presId="urn:microsoft.com/office/officeart/2008/layout/VerticalCurvedList"/>
    <dgm:cxn modelId="{7B12B39B-C567-4A88-B5C8-041A17E5C6EA}" srcId="{2F51491E-52AD-4F95-AB49-A98D1D941A4F}" destId="{2BC019D3-9859-4593-A99F-EA0F1E3FA378}" srcOrd="3" destOrd="0" parTransId="{721E179A-8D59-4173-9A58-E56AEC112248}" sibTransId="{4F3A9EEB-1B98-42F4-BC2F-1B9BD3F98148}"/>
    <dgm:cxn modelId="{D206CCAF-37E4-4CFA-AAFF-2966ECDCA939}" type="presOf" srcId="{99FD767E-40DD-40B5-9F6A-57FB6A1820C2}" destId="{963F1233-D8D5-4A60-AA05-9BD7C5BBD62D}" srcOrd="0" destOrd="0" presId="urn:microsoft.com/office/officeart/2008/layout/VerticalCurvedList"/>
    <dgm:cxn modelId="{7003BDB2-08F0-4495-817B-71A356689BB7}" type="presOf" srcId="{D448CCD7-5DCE-4670-AD7F-AAA78F15FC4E}" destId="{C654B81B-4B75-4CD3-8A38-D3E85E092FC6}" srcOrd="0" destOrd="0" presId="urn:microsoft.com/office/officeart/2008/layout/VerticalCurvedList"/>
    <dgm:cxn modelId="{E4F169DD-5938-4338-830C-EB7B04836434}" type="presOf" srcId="{2BC019D3-9859-4593-A99F-EA0F1E3FA378}" destId="{901236E0-425B-4EA1-ADF4-27FDC162D673}" srcOrd="0" destOrd="0" presId="urn:microsoft.com/office/officeart/2008/layout/VerticalCurvedList"/>
    <dgm:cxn modelId="{127091DF-690B-4D47-B51B-7FEA8925AC5E}" type="presOf" srcId="{F4084C64-0082-4597-9A81-6E3D639D6E79}" destId="{756EC8BE-954E-4998-8D21-6CD6B6E85D80}" srcOrd="0" destOrd="0" presId="urn:microsoft.com/office/officeart/2008/layout/VerticalCurvedList"/>
    <dgm:cxn modelId="{D985A8E1-32B8-4E0D-BB58-E1B02CBED1B1}" srcId="{2F51491E-52AD-4F95-AB49-A98D1D941A4F}" destId="{D448CCD7-5DCE-4670-AD7F-AAA78F15FC4E}" srcOrd="0" destOrd="0" parTransId="{767D62BB-3861-48DE-898F-12CC6A9C0C55}" sibTransId="{4C95E9E6-00CE-4FB3-9303-82BD8C4AE600}"/>
    <dgm:cxn modelId="{9EFDF1E3-4EC8-4FE3-B012-A72036D2DDAD}" type="presOf" srcId="{4C95E9E6-00CE-4FB3-9303-82BD8C4AE600}" destId="{B9713257-FDF5-464F-91A8-03B65ED36992}" srcOrd="0" destOrd="0" presId="urn:microsoft.com/office/officeart/2008/layout/VerticalCurvedList"/>
    <dgm:cxn modelId="{183DD578-27D9-4A8B-ACD3-EE534114BC73}" type="presParOf" srcId="{5154B978-D5FF-4939-8FE7-8ADC7B5F35B1}" destId="{FD3D2768-9671-40EC-B078-FADC219ADA58}" srcOrd="0" destOrd="0" presId="urn:microsoft.com/office/officeart/2008/layout/VerticalCurvedList"/>
    <dgm:cxn modelId="{AB7CCB88-BC2D-4607-82BF-BEB5B260BF2B}" type="presParOf" srcId="{FD3D2768-9671-40EC-B078-FADC219ADA58}" destId="{82EC0B9B-A715-4524-B943-9899480DC0F3}" srcOrd="0" destOrd="0" presId="urn:microsoft.com/office/officeart/2008/layout/VerticalCurvedList"/>
    <dgm:cxn modelId="{DC05BA94-607A-414E-B7E5-95F1C91925CD}" type="presParOf" srcId="{82EC0B9B-A715-4524-B943-9899480DC0F3}" destId="{4DF2781F-6F2E-4180-8C9F-D952D981B2C0}" srcOrd="0" destOrd="0" presId="urn:microsoft.com/office/officeart/2008/layout/VerticalCurvedList"/>
    <dgm:cxn modelId="{89EFCD62-5D45-48E0-B238-C8F305E15DE0}" type="presParOf" srcId="{82EC0B9B-A715-4524-B943-9899480DC0F3}" destId="{B9713257-FDF5-464F-91A8-03B65ED36992}" srcOrd="1" destOrd="0" presId="urn:microsoft.com/office/officeart/2008/layout/VerticalCurvedList"/>
    <dgm:cxn modelId="{19A0463F-B40C-48D0-96CF-1DA18E20A5DD}" type="presParOf" srcId="{82EC0B9B-A715-4524-B943-9899480DC0F3}" destId="{F17E4184-6A92-42A0-B52A-9AB21D977B44}" srcOrd="2" destOrd="0" presId="urn:microsoft.com/office/officeart/2008/layout/VerticalCurvedList"/>
    <dgm:cxn modelId="{99A611AE-95AE-4027-A390-CBFC0FA15560}" type="presParOf" srcId="{82EC0B9B-A715-4524-B943-9899480DC0F3}" destId="{A6A629A6-61E3-42E3-B3E5-A62450B3ACED}" srcOrd="3" destOrd="0" presId="urn:microsoft.com/office/officeart/2008/layout/VerticalCurvedList"/>
    <dgm:cxn modelId="{B7999560-BD59-4905-80F7-92AA3BA66175}" type="presParOf" srcId="{FD3D2768-9671-40EC-B078-FADC219ADA58}" destId="{C654B81B-4B75-4CD3-8A38-D3E85E092FC6}" srcOrd="1" destOrd="0" presId="urn:microsoft.com/office/officeart/2008/layout/VerticalCurvedList"/>
    <dgm:cxn modelId="{3E447D32-BA50-4FD2-AE2A-4F608A5CF1F2}" type="presParOf" srcId="{FD3D2768-9671-40EC-B078-FADC219ADA58}" destId="{4FAA0143-100A-4F4B-8200-82D64474BBB9}" srcOrd="2" destOrd="0" presId="urn:microsoft.com/office/officeart/2008/layout/VerticalCurvedList"/>
    <dgm:cxn modelId="{953BB1B8-9540-43CD-A5C3-57D56B4906D7}" type="presParOf" srcId="{4FAA0143-100A-4F4B-8200-82D64474BBB9}" destId="{73878A58-4F5D-4517-8BDA-684E5382CD47}" srcOrd="0" destOrd="0" presId="urn:microsoft.com/office/officeart/2008/layout/VerticalCurvedList"/>
    <dgm:cxn modelId="{5BC3A46B-4CBC-4F97-BF69-1F8B522A4CC3}" type="presParOf" srcId="{FD3D2768-9671-40EC-B078-FADC219ADA58}" destId="{963F1233-D8D5-4A60-AA05-9BD7C5BBD62D}" srcOrd="3" destOrd="0" presId="urn:microsoft.com/office/officeart/2008/layout/VerticalCurvedList"/>
    <dgm:cxn modelId="{805621AC-6E33-4271-B957-AC1DFFC99A9F}" type="presParOf" srcId="{FD3D2768-9671-40EC-B078-FADC219ADA58}" destId="{868E8B59-4A15-4168-8E27-BCB1BD279354}" srcOrd="4" destOrd="0" presId="urn:microsoft.com/office/officeart/2008/layout/VerticalCurvedList"/>
    <dgm:cxn modelId="{DFCABEF3-544D-4DDC-BF6B-D71407F165C3}" type="presParOf" srcId="{868E8B59-4A15-4168-8E27-BCB1BD279354}" destId="{9C4EE99B-A0A7-4079-80D1-D318B59D443C}" srcOrd="0" destOrd="0" presId="urn:microsoft.com/office/officeart/2008/layout/VerticalCurvedList"/>
    <dgm:cxn modelId="{4C56514E-5947-4DAB-A15F-2C07904BCBB5}" type="presParOf" srcId="{FD3D2768-9671-40EC-B078-FADC219ADA58}" destId="{756EC8BE-954E-4998-8D21-6CD6B6E85D80}" srcOrd="5" destOrd="0" presId="urn:microsoft.com/office/officeart/2008/layout/VerticalCurvedList"/>
    <dgm:cxn modelId="{9A354323-3840-4FFA-A5A2-45EC058FAF47}" type="presParOf" srcId="{FD3D2768-9671-40EC-B078-FADC219ADA58}" destId="{41530978-338F-42EF-80C7-5A671A4C899B}" srcOrd="6" destOrd="0" presId="urn:microsoft.com/office/officeart/2008/layout/VerticalCurvedList"/>
    <dgm:cxn modelId="{47598E1F-4093-4720-AEEA-5122447F6884}" type="presParOf" srcId="{41530978-338F-42EF-80C7-5A671A4C899B}" destId="{89FB7611-0FD5-4403-8E3F-A8E21B48A6A3}" srcOrd="0" destOrd="0" presId="urn:microsoft.com/office/officeart/2008/layout/VerticalCurvedList"/>
    <dgm:cxn modelId="{E6841DB1-6DE5-4133-BFE1-E43ED3E97F65}" type="presParOf" srcId="{FD3D2768-9671-40EC-B078-FADC219ADA58}" destId="{901236E0-425B-4EA1-ADF4-27FDC162D673}" srcOrd="7" destOrd="0" presId="urn:microsoft.com/office/officeart/2008/layout/VerticalCurvedList"/>
    <dgm:cxn modelId="{95DB5F56-AE18-431E-BA4D-EB6600A01C4D}" type="presParOf" srcId="{FD3D2768-9671-40EC-B078-FADC219ADA58}" destId="{1F909989-0F66-4996-B142-2CEB543B4BB0}" srcOrd="8" destOrd="0" presId="urn:microsoft.com/office/officeart/2008/layout/VerticalCurvedList"/>
    <dgm:cxn modelId="{494F6D71-86C7-437E-B0DF-7CA4CD467077}" type="presParOf" srcId="{1F909989-0F66-4996-B142-2CEB543B4BB0}" destId="{0BF5D490-A1EE-42BF-9C35-22486F291E26}" srcOrd="0" destOrd="0" presId="urn:microsoft.com/office/officeart/2008/layout/VerticalCurvedList"/>
    <dgm:cxn modelId="{337E3B93-EAB0-4441-A7EA-E250BBABA605}" type="presParOf" srcId="{FD3D2768-9671-40EC-B078-FADC219ADA58}" destId="{E9955051-743B-443A-9D78-B72AEDBE9C4E}" srcOrd="9" destOrd="0" presId="urn:microsoft.com/office/officeart/2008/layout/VerticalCurvedList"/>
    <dgm:cxn modelId="{23D2998C-33A7-4A79-AF98-F447A250E377}" type="presParOf" srcId="{FD3D2768-9671-40EC-B078-FADC219ADA58}" destId="{3AF0F961-0F03-4083-9998-7EBE3D1A894B}" srcOrd="10" destOrd="0" presId="urn:microsoft.com/office/officeart/2008/layout/VerticalCurvedList"/>
    <dgm:cxn modelId="{C01535BE-96FA-4AF5-AE3A-141E340653AB}" type="presParOf" srcId="{3AF0F961-0F03-4083-9998-7EBE3D1A894B}" destId="{7928D56B-34FD-495F-A887-F1A322DF8C0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F51491E-52AD-4F95-AB49-A98D1D941A4F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D448CCD7-5DCE-4670-AD7F-AAA78F15FC4E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Introdução</a:t>
          </a:r>
        </a:p>
      </dgm:t>
    </dgm:pt>
    <dgm:pt modelId="{767D62BB-3861-48DE-898F-12CC6A9C0C55}" type="parTrans" cxnId="{D985A8E1-32B8-4E0D-BB58-E1B02CBED1B1}">
      <dgm:prSet/>
      <dgm:spPr/>
      <dgm:t>
        <a:bodyPr/>
        <a:lstStyle/>
        <a:p>
          <a:endParaRPr lang="pt-BR"/>
        </a:p>
      </dgm:t>
    </dgm:pt>
    <dgm:pt modelId="{4C95E9E6-00CE-4FB3-9303-82BD8C4AE600}" type="sibTrans" cxnId="{D985A8E1-32B8-4E0D-BB58-E1B02CBED1B1}">
      <dgm:prSet/>
      <dgm:spPr/>
      <dgm:t>
        <a:bodyPr/>
        <a:lstStyle/>
        <a:p>
          <a:endParaRPr lang="pt-BR"/>
        </a:p>
      </dgm:t>
    </dgm:pt>
    <dgm:pt modelId="{F4084C64-0082-4597-9A81-6E3D639D6E79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Material e Métodos</a:t>
          </a:r>
        </a:p>
      </dgm:t>
    </dgm:pt>
    <dgm:pt modelId="{4A9BC262-61A4-486A-BBF3-8786ADEEE9D1}" type="parTrans" cxnId="{9E07846F-F269-495A-9DCC-8C5E8037DCB7}">
      <dgm:prSet/>
      <dgm:spPr/>
      <dgm:t>
        <a:bodyPr/>
        <a:lstStyle/>
        <a:p>
          <a:endParaRPr lang="pt-BR"/>
        </a:p>
      </dgm:t>
    </dgm:pt>
    <dgm:pt modelId="{13AF195C-50C1-41F7-801C-04A5E7AF690C}" type="sibTrans" cxnId="{9E07846F-F269-495A-9DCC-8C5E8037DCB7}">
      <dgm:prSet/>
      <dgm:spPr/>
      <dgm:t>
        <a:bodyPr/>
        <a:lstStyle/>
        <a:p>
          <a:endParaRPr lang="pt-BR"/>
        </a:p>
      </dgm:t>
    </dgm:pt>
    <dgm:pt modelId="{2BC019D3-9859-4593-A99F-EA0F1E3FA378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Resultados e Discussões</a:t>
          </a:r>
        </a:p>
      </dgm:t>
    </dgm:pt>
    <dgm:pt modelId="{721E179A-8D59-4173-9A58-E56AEC112248}" type="parTrans" cxnId="{7B12B39B-C567-4A88-B5C8-041A17E5C6EA}">
      <dgm:prSet/>
      <dgm:spPr/>
      <dgm:t>
        <a:bodyPr/>
        <a:lstStyle/>
        <a:p>
          <a:endParaRPr lang="pt-BR"/>
        </a:p>
      </dgm:t>
    </dgm:pt>
    <dgm:pt modelId="{4F3A9EEB-1B98-42F4-BC2F-1B9BD3F98148}" type="sibTrans" cxnId="{7B12B39B-C567-4A88-B5C8-041A17E5C6EA}">
      <dgm:prSet/>
      <dgm:spPr/>
      <dgm:t>
        <a:bodyPr/>
        <a:lstStyle/>
        <a:p>
          <a:endParaRPr lang="pt-BR"/>
        </a:p>
      </dgm:t>
    </dgm:pt>
    <dgm:pt modelId="{F3A00617-0858-4333-913D-8F697B68C556}">
      <dgm:prSet phldrT="[Texto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pt-BR" dirty="0"/>
            <a:t>Considerações Finais</a:t>
          </a:r>
        </a:p>
      </dgm:t>
    </dgm:pt>
    <dgm:pt modelId="{F3815172-D110-4E04-9292-11BB51085EBA}" type="parTrans" cxnId="{04295B0D-6555-42E6-915B-3E4864D97B45}">
      <dgm:prSet/>
      <dgm:spPr/>
      <dgm:t>
        <a:bodyPr/>
        <a:lstStyle/>
        <a:p>
          <a:endParaRPr lang="pt-BR"/>
        </a:p>
      </dgm:t>
    </dgm:pt>
    <dgm:pt modelId="{5AAB4568-6962-4D13-835E-6B214211FFBD}" type="sibTrans" cxnId="{04295B0D-6555-42E6-915B-3E4864D97B45}">
      <dgm:prSet/>
      <dgm:spPr/>
      <dgm:t>
        <a:bodyPr/>
        <a:lstStyle/>
        <a:p>
          <a:endParaRPr lang="pt-BR"/>
        </a:p>
      </dgm:t>
    </dgm:pt>
    <dgm:pt modelId="{99FD767E-40DD-40B5-9F6A-57FB6A1820C2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Descrição do Problema e Objetivo</a:t>
          </a:r>
        </a:p>
      </dgm:t>
    </dgm:pt>
    <dgm:pt modelId="{A1168E2A-C6A6-4D5F-99B5-EDD8ADD7612F}" type="parTrans" cxnId="{C4AB2F32-71EA-4A40-81BF-D15A2750A63C}">
      <dgm:prSet/>
      <dgm:spPr/>
      <dgm:t>
        <a:bodyPr/>
        <a:lstStyle/>
        <a:p>
          <a:endParaRPr lang="pt-BR"/>
        </a:p>
      </dgm:t>
    </dgm:pt>
    <dgm:pt modelId="{46888D6E-0EE5-48A9-84F2-48C82E773900}" type="sibTrans" cxnId="{C4AB2F32-71EA-4A40-81BF-D15A2750A63C}">
      <dgm:prSet/>
      <dgm:spPr/>
      <dgm:t>
        <a:bodyPr/>
        <a:lstStyle/>
        <a:p>
          <a:endParaRPr lang="pt-BR"/>
        </a:p>
      </dgm:t>
    </dgm:pt>
    <dgm:pt modelId="{5154B978-D5FF-4939-8FE7-8ADC7B5F35B1}" type="pres">
      <dgm:prSet presAssocID="{2F51491E-52AD-4F95-AB49-A98D1D941A4F}" presName="Name0" presStyleCnt="0">
        <dgm:presLayoutVars>
          <dgm:chMax val="7"/>
          <dgm:chPref val="7"/>
          <dgm:dir/>
        </dgm:presLayoutVars>
      </dgm:prSet>
      <dgm:spPr/>
    </dgm:pt>
    <dgm:pt modelId="{FD3D2768-9671-40EC-B078-FADC219ADA58}" type="pres">
      <dgm:prSet presAssocID="{2F51491E-52AD-4F95-AB49-A98D1D941A4F}" presName="Name1" presStyleCnt="0"/>
      <dgm:spPr/>
    </dgm:pt>
    <dgm:pt modelId="{82EC0B9B-A715-4524-B943-9899480DC0F3}" type="pres">
      <dgm:prSet presAssocID="{2F51491E-52AD-4F95-AB49-A98D1D941A4F}" presName="cycle" presStyleCnt="0"/>
      <dgm:spPr/>
    </dgm:pt>
    <dgm:pt modelId="{4DF2781F-6F2E-4180-8C9F-D952D981B2C0}" type="pres">
      <dgm:prSet presAssocID="{2F51491E-52AD-4F95-AB49-A98D1D941A4F}" presName="srcNode" presStyleLbl="node1" presStyleIdx="0" presStyleCnt="5"/>
      <dgm:spPr/>
    </dgm:pt>
    <dgm:pt modelId="{B9713257-FDF5-464F-91A8-03B65ED36992}" type="pres">
      <dgm:prSet presAssocID="{2F51491E-52AD-4F95-AB49-A98D1D941A4F}" presName="conn" presStyleLbl="parChTrans1D2" presStyleIdx="0" presStyleCnt="1"/>
      <dgm:spPr/>
    </dgm:pt>
    <dgm:pt modelId="{F17E4184-6A92-42A0-B52A-9AB21D977B44}" type="pres">
      <dgm:prSet presAssocID="{2F51491E-52AD-4F95-AB49-A98D1D941A4F}" presName="extraNode" presStyleLbl="node1" presStyleIdx="0" presStyleCnt="5"/>
      <dgm:spPr/>
    </dgm:pt>
    <dgm:pt modelId="{A6A629A6-61E3-42E3-B3E5-A62450B3ACED}" type="pres">
      <dgm:prSet presAssocID="{2F51491E-52AD-4F95-AB49-A98D1D941A4F}" presName="dstNode" presStyleLbl="node1" presStyleIdx="0" presStyleCnt="5"/>
      <dgm:spPr/>
    </dgm:pt>
    <dgm:pt modelId="{C654B81B-4B75-4CD3-8A38-D3E85E092FC6}" type="pres">
      <dgm:prSet presAssocID="{D448CCD7-5DCE-4670-AD7F-AAA78F15FC4E}" presName="text_1" presStyleLbl="node1" presStyleIdx="0" presStyleCnt="5">
        <dgm:presLayoutVars>
          <dgm:bulletEnabled val="1"/>
        </dgm:presLayoutVars>
      </dgm:prSet>
      <dgm:spPr>
        <a:xfrm>
          <a:off x="434398" y="285347"/>
          <a:ext cx="7617019" cy="570477"/>
        </a:xfrm>
        <a:prstGeom prst="rect">
          <a:avLst/>
        </a:prstGeom>
      </dgm:spPr>
    </dgm:pt>
    <dgm:pt modelId="{4FAA0143-100A-4F4B-8200-82D64474BBB9}" type="pres">
      <dgm:prSet presAssocID="{D448CCD7-5DCE-4670-AD7F-AAA78F15FC4E}" presName="accent_1" presStyleCnt="0"/>
      <dgm:spPr/>
    </dgm:pt>
    <dgm:pt modelId="{73878A58-4F5D-4517-8BDA-684E5382CD47}" type="pres">
      <dgm:prSet presAssocID="{D448CCD7-5DCE-4670-AD7F-AAA78F15FC4E}" presName="accentRepeatNode" presStyleLbl="solidFgAcc1" presStyleIdx="0" presStyleCnt="5"/>
      <dgm:spPr/>
    </dgm:pt>
    <dgm:pt modelId="{963F1233-D8D5-4A60-AA05-9BD7C5BBD62D}" type="pres">
      <dgm:prSet presAssocID="{99FD767E-40DD-40B5-9F6A-57FB6A1820C2}" presName="text_2" presStyleLbl="node1" presStyleIdx="1" presStyleCnt="5">
        <dgm:presLayoutVars>
          <dgm:bulletEnabled val="1"/>
        </dgm:presLayoutVars>
      </dgm:prSet>
      <dgm:spPr>
        <a:xfrm>
          <a:off x="903654" y="1140954"/>
          <a:ext cx="7147763" cy="570477"/>
        </a:xfrm>
        <a:prstGeom prst="rect">
          <a:avLst/>
        </a:prstGeom>
      </dgm:spPr>
    </dgm:pt>
    <dgm:pt modelId="{868E8B59-4A15-4168-8E27-BCB1BD279354}" type="pres">
      <dgm:prSet presAssocID="{99FD767E-40DD-40B5-9F6A-57FB6A1820C2}" presName="accent_2" presStyleCnt="0"/>
      <dgm:spPr/>
    </dgm:pt>
    <dgm:pt modelId="{9C4EE99B-A0A7-4079-80D1-D318B59D443C}" type="pres">
      <dgm:prSet presAssocID="{99FD767E-40DD-40B5-9F6A-57FB6A1820C2}" presName="accentRepeatNode" presStyleLbl="solidFgAcc1" presStyleIdx="1" presStyleCnt="5"/>
      <dgm:spPr/>
    </dgm:pt>
    <dgm:pt modelId="{756EC8BE-954E-4998-8D21-6CD6B6E85D80}" type="pres">
      <dgm:prSet presAssocID="{F4084C64-0082-4597-9A81-6E3D639D6E79}" presName="text_3" presStyleLbl="node1" presStyleIdx="2" presStyleCnt="5">
        <dgm:presLayoutVars>
          <dgm:bulletEnabled val="1"/>
        </dgm:presLayoutVars>
      </dgm:prSet>
      <dgm:spPr>
        <a:xfrm>
          <a:off x="1118233" y="1996562"/>
          <a:ext cx="6933183" cy="570477"/>
        </a:xfrm>
        <a:prstGeom prst="rect">
          <a:avLst/>
        </a:prstGeom>
      </dgm:spPr>
    </dgm:pt>
    <dgm:pt modelId="{41530978-338F-42EF-80C7-5A671A4C899B}" type="pres">
      <dgm:prSet presAssocID="{F4084C64-0082-4597-9A81-6E3D639D6E79}" presName="accent_3" presStyleCnt="0"/>
      <dgm:spPr/>
    </dgm:pt>
    <dgm:pt modelId="{89FB7611-0FD5-4403-8E3F-A8E21B48A6A3}" type="pres">
      <dgm:prSet presAssocID="{F4084C64-0082-4597-9A81-6E3D639D6E79}" presName="accentRepeatNode" presStyleLbl="solidFgAcc1" presStyleIdx="2" presStyleCnt="5"/>
      <dgm:spPr/>
    </dgm:pt>
    <dgm:pt modelId="{7C759593-CEF2-4FE1-AB69-40F803F415BC}" type="pres">
      <dgm:prSet presAssocID="{2BC019D3-9859-4593-A99F-EA0F1E3FA378}" presName="text_4" presStyleLbl="node1" presStyleIdx="3" presStyleCnt="5">
        <dgm:presLayoutVars>
          <dgm:bulletEnabled val="1"/>
        </dgm:presLayoutVars>
      </dgm:prSet>
      <dgm:spPr/>
    </dgm:pt>
    <dgm:pt modelId="{144CA0EB-BDB9-405E-A43A-A539A66AF412}" type="pres">
      <dgm:prSet presAssocID="{2BC019D3-9859-4593-A99F-EA0F1E3FA378}" presName="accent_4" presStyleCnt="0"/>
      <dgm:spPr/>
    </dgm:pt>
    <dgm:pt modelId="{0BF5D490-A1EE-42BF-9C35-22486F291E26}" type="pres">
      <dgm:prSet presAssocID="{2BC019D3-9859-4593-A99F-EA0F1E3FA378}" presName="accentRepeatNode" presStyleLbl="solidFgAcc1" presStyleIdx="3" presStyleCnt="5"/>
      <dgm:spPr/>
    </dgm:pt>
    <dgm:pt modelId="{D992735B-8A7E-40D9-BCE7-ABCC25C402AA}" type="pres">
      <dgm:prSet presAssocID="{F3A00617-0858-4333-913D-8F697B68C556}" presName="text_5" presStyleLbl="node1" presStyleIdx="4" presStyleCnt="5">
        <dgm:presLayoutVars>
          <dgm:bulletEnabled val="1"/>
        </dgm:presLayoutVars>
      </dgm:prSet>
      <dgm:spPr/>
    </dgm:pt>
    <dgm:pt modelId="{2BACC093-749E-413B-B130-CF194F24B9D3}" type="pres">
      <dgm:prSet presAssocID="{F3A00617-0858-4333-913D-8F697B68C556}" presName="accent_5" presStyleCnt="0"/>
      <dgm:spPr/>
    </dgm:pt>
    <dgm:pt modelId="{7928D56B-34FD-495F-A887-F1A322DF8C06}" type="pres">
      <dgm:prSet presAssocID="{F3A00617-0858-4333-913D-8F697B68C556}" presName="accentRepeatNode" presStyleLbl="solidFgAcc1" presStyleIdx="4" presStyleCnt="5"/>
      <dgm:spPr/>
    </dgm:pt>
  </dgm:ptLst>
  <dgm:cxnLst>
    <dgm:cxn modelId="{04295B0D-6555-42E6-915B-3E4864D97B45}" srcId="{2F51491E-52AD-4F95-AB49-A98D1D941A4F}" destId="{F3A00617-0858-4333-913D-8F697B68C556}" srcOrd="4" destOrd="0" parTransId="{F3815172-D110-4E04-9292-11BB51085EBA}" sibTransId="{5AAB4568-6962-4D13-835E-6B214211FFBD}"/>
    <dgm:cxn modelId="{AF786F25-BB6B-4749-969D-E1A7A59625AF}" type="presOf" srcId="{2BC019D3-9859-4593-A99F-EA0F1E3FA378}" destId="{7C759593-CEF2-4FE1-AB69-40F803F415BC}" srcOrd="0" destOrd="0" presId="urn:microsoft.com/office/officeart/2008/layout/VerticalCurvedList"/>
    <dgm:cxn modelId="{C4AB2F32-71EA-4A40-81BF-D15A2750A63C}" srcId="{2F51491E-52AD-4F95-AB49-A98D1D941A4F}" destId="{99FD767E-40DD-40B5-9F6A-57FB6A1820C2}" srcOrd="1" destOrd="0" parTransId="{A1168E2A-C6A6-4D5F-99B5-EDD8ADD7612F}" sibTransId="{46888D6E-0EE5-48A9-84F2-48C82E773900}"/>
    <dgm:cxn modelId="{9E07846F-F269-495A-9DCC-8C5E8037DCB7}" srcId="{2F51491E-52AD-4F95-AB49-A98D1D941A4F}" destId="{F4084C64-0082-4597-9A81-6E3D639D6E79}" srcOrd="2" destOrd="0" parTransId="{4A9BC262-61A4-486A-BBF3-8786ADEEE9D1}" sibTransId="{13AF195C-50C1-41F7-801C-04A5E7AF690C}"/>
    <dgm:cxn modelId="{5D03BE71-F682-4386-9B9A-FFACADBFC4F5}" type="presOf" srcId="{2F51491E-52AD-4F95-AB49-A98D1D941A4F}" destId="{5154B978-D5FF-4939-8FE7-8ADC7B5F35B1}" srcOrd="0" destOrd="0" presId="urn:microsoft.com/office/officeart/2008/layout/VerticalCurvedList"/>
    <dgm:cxn modelId="{7B12B39B-C567-4A88-B5C8-041A17E5C6EA}" srcId="{2F51491E-52AD-4F95-AB49-A98D1D941A4F}" destId="{2BC019D3-9859-4593-A99F-EA0F1E3FA378}" srcOrd="3" destOrd="0" parTransId="{721E179A-8D59-4173-9A58-E56AEC112248}" sibTransId="{4F3A9EEB-1B98-42F4-BC2F-1B9BD3F98148}"/>
    <dgm:cxn modelId="{D206CCAF-37E4-4CFA-AAFF-2966ECDCA939}" type="presOf" srcId="{99FD767E-40DD-40B5-9F6A-57FB6A1820C2}" destId="{963F1233-D8D5-4A60-AA05-9BD7C5BBD62D}" srcOrd="0" destOrd="0" presId="urn:microsoft.com/office/officeart/2008/layout/VerticalCurvedList"/>
    <dgm:cxn modelId="{7003BDB2-08F0-4495-817B-71A356689BB7}" type="presOf" srcId="{D448CCD7-5DCE-4670-AD7F-AAA78F15FC4E}" destId="{C654B81B-4B75-4CD3-8A38-D3E85E092FC6}" srcOrd="0" destOrd="0" presId="urn:microsoft.com/office/officeart/2008/layout/VerticalCurvedList"/>
    <dgm:cxn modelId="{F5C5FAC9-D6ED-4ACC-9188-22051DD6C220}" type="presOf" srcId="{F3A00617-0858-4333-913D-8F697B68C556}" destId="{D992735B-8A7E-40D9-BCE7-ABCC25C402AA}" srcOrd="0" destOrd="0" presId="urn:microsoft.com/office/officeart/2008/layout/VerticalCurvedList"/>
    <dgm:cxn modelId="{127091DF-690B-4D47-B51B-7FEA8925AC5E}" type="presOf" srcId="{F4084C64-0082-4597-9A81-6E3D639D6E79}" destId="{756EC8BE-954E-4998-8D21-6CD6B6E85D80}" srcOrd="0" destOrd="0" presId="urn:microsoft.com/office/officeart/2008/layout/VerticalCurvedList"/>
    <dgm:cxn modelId="{D985A8E1-32B8-4E0D-BB58-E1B02CBED1B1}" srcId="{2F51491E-52AD-4F95-AB49-A98D1D941A4F}" destId="{D448CCD7-5DCE-4670-AD7F-AAA78F15FC4E}" srcOrd="0" destOrd="0" parTransId="{767D62BB-3861-48DE-898F-12CC6A9C0C55}" sibTransId="{4C95E9E6-00CE-4FB3-9303-82BD8C4AE600}"/>
    <dgm:cxn modelId="{9EFDF1E3-4EC8-4FE3-B012-A72036D2DDAD}" type="presOf" srcId="{4C95E9E6-00CE-4FB3-9303-82BD8C4AE600}" destId="{B9713257-FDF5-464F-91A8-03B65ED36992}" srcOrd="0" destOrd="0" presId="urn:microsoft.com/office/officeart/2008/layout/VerticalCurvedList"/>
    <dgm:cxn modelId="{183DD578-27D9-4A8B-ACD3-EE534114BC73}" type="presParOf" srcId="{5154B978-D5FF-4939-8FE7-8ADC7B5F35B1}" destId="{FD3D2768-9671-40EC-B078-FADC219ADA58}" srcOrd="0" destOrd="0" presId="urn:microsoft.com/office/officeart/2008/layout/VerticalCurvedList"/>
    <dgm:cxn modelId="{AB7CCB88-BC2D-4607-82BF-BEB5B260BF2B}" type="presParOf" srcId="{FD3D2768-9671-40EC-B078-FADC219ADA58}" destId="{82EC0B9B-A715-4524-B943-9899480DC0F3}" srcOrd="0" destOrd="0" presId="urn:microsoft.com/office/officeart/2008/layout/VerticalCurvedList"/>
    <dgm:cxn modelId="{DC05BA94-607A-414E-B7E5-95F1C91925CD}" type="presParOf" srcId="{82EC0B9B-A715-4524-B943-9899480DC0F3}" destId="{4DF2781F-6F2E-4180-8C9F-D952D981B2C0}" srcOrd="0" destOrd="0" presId="urn:microsoft.com/office/officeart/2008/layout/VerticalCurvedList"/>
    <dgm:cxn modelId="{89EFCD62-5D45-48E0-B238-C8F305E15DE0}" type="presParOf" srcId="{82EC0B9B-A715-4524-B943-9899480DC0F3}" destId="{B9713257-FDF5-464F-91A8-03B65ED36992}" srcOrd="1" destOrd="0" presId="urn:microsoft.com/office/officeart/2008/layout/VerticalCurvedList"/>
    <dgm:cxn modelId="{19A0463F-B40C-48D0-96CF-1DA18E20A5DD}" type="presParOf" srcId="{82EC0B9B-A715-4524-B943-9899480DC0F3}" destId="{F17E4184-6A92-42A0-B52A-9AB21D977B44}" srcOrd="2" destOrd="0" presId="urn:microsoft.com/office/officeart/2008/layout/VerticalCurvedList"/>
    <dgm:cxn modelId="{99A611AE-95AE-4027-A390-CBFC0FA15560}" type="presParOf" srcId="{82EC0B9B-A715-4524-B943-9899480DC0F3}" destId="{A6A629A6-61E3-42E3-B3E5-A62450B3ACED}" srcOrd="3" destOrd="0" presId="urn:microsoft.com/office/officeart/2008/layout/VerticalCurvedList"/>
    <dgm:cxn modelId="{B7999560-BD59-4905-80F7-92AA3BA66175}" type="presParOf" srcId="{FD3D2768-9671-40EC-B078-FADC219ADA58}" destId="{C654B81B-4B75-4CD3-8A38-D3E85E092FC6}" srcOrd="1" destOrd="0" presId="urn:microsoft.com/office/officeart/2008/layout/VerticalCurvedList"/>
    <dgm:cxn modelId="{3E447D32-BA50-4FD2-AE2A-4F608A5CF1F2}" type="presParOf" srcId="{FD3D2768-9671-40EC-B078-FADC219ADA58}" destId="{4FAA0143-100A-4F4B-8200-82D64474BBB9}" srcOrd="2" destOrd="0" presId="urn:microsoft.com/office/officeart/2008/layout/VerticalCurvedList"/>
    <dgm:cxn modelId="{953BB1B8-9540-43CD-A5C3-57D56B4906D7}" type="presParOf" srcId="{4FAA0143-100A-4F4B-8200-82D64474BBB9}" destId="{73878A58-4F5D-4517-8BDA-684E5382CD47}" srcOrd="0" destOrd="0" presId="urn:microsoft.com/office/officeart/2008/layout/VerticalCurvedList"/>
    <dgm:cxn modelId="{5BC3A46B-4CBC-4F97-BF69-1F8B522A4CC3}" type="presParOf" srcId="{FD3D2768-9671-40EC-B078-FADC219ADA58}" destId="{963F1233-D8D5-4A60-AA05-9BD7C5BBD62D}" srcOrd="3" destOrd="0" presId="urn:microsoft.com/office/officeart/2008/layout/VerticalCurvedList"/>
    <dgm:cxn modelId="{805621AC-6E33-4271-B957-AC1DFFC99A9F}" type="presParOf" srcId="{FD3D2768-9671-40EC-B078-FADC219ADA58}" destId="{868E8B59-4A15-4168-8E27-BCB1BD279354}" srcOrd="4" destOrd="0" presId="urn:microsoft.com/office/officeart/2008/layout/VerticalCurvedList"/>
    <dgm:cxn modelId="{DFCABEF3-544D-4DDC-BF6B-D71407F165C3}" type="presParOf" srcId="{868E8B59-4A15-4168-8E27-BCB1BD279354}" destId="{9C4EE99B-A0A7-4079-80D1-D318B59D443C}" srcOrd="0" destOrd="0" presId="urn:microsoft.com/office/officeart/2008/layout/VerticalCurvedList"/>
    <dgm:cxn modelId="{4C56514E-5947-4DAB-A15F-2C07904BCBB5}" type="presParOf" srcId="{FD3D2768-9671-40EC-B078-FADC219ADA58}" destId="{756EC8BE-954E-4998-8D21-6CD6B6E85D80}" srcOrd="5" destOrd="0" presId="urn:microsoft.com/office/officeart/2008/layout/VerticalCurvedList"/>
    <dgm:cxn modelId="{9A354323-3840-4FFA-A5A2-45EC058FAF47}" type="presParOf" srcId="{FD3D2768-9671-40EC-B078-FADC219ADA58}" destId="{41530978-338F-42EF-80C7-5A671A4C899B}" srcOrd="6" destOrd="0" presId="urn:microsoft.com/office/officeart/2008/layout/VerticalCurvedList"/>
    <dgm:cxn modelId="{47598E1F-4093-4720-AEEA-5122447F6884}" type="presParOf" srcId="{41530978-338F-42EF-80C7-5A671A4C899B}" destId="{89FB7611-0FD5-4403-8E3F-A8E21B48A6A3}" srcOrd="0" destOrd="0" presId="urn:microsoft.com/office/officeart/2008/layout/VerticalCurvedList"/>
    <dgm:cxn modelId="{606436F7-596E-462C-80A4-58B5FDBB96DC}" type="presParOf" srcId="{FD3D2768-9671-40EC-B078-FADC219ADA58}" destId="{7C759593-CEF2-4FE1-AB69-40F803F415BC}" srcOrd="7" destOrd="0" presId="urn:microsoft.com/office/officeart/2008/layout/VerticalCurvedList"/>
    <dgm:cxn modelId="{5372FBD7-AAB5-4B92-8170-070C7FF56EF1}" type="presParOf" srcId="{FD3D2768-9671-40EC-B078-FADC219ADA58}" destId="{144CA0EB-BDB9-405E-A43A-A539A66AF412}" srcOrd="8" destOrd="0" presId="urn:microsoft.com/office/officeart/2008/layout/VerticalCurvedList"/>
    <dgm:cxn modelId="{55A71655-D631-4882-9D97-77DAD1BF6502}" type="presParOf" srcId="{144CA0EB-BDB9-405E-A43A-A539A66AF412}" destId="{0BF5D490-A1EE-42BF-9C35-22486F291E26}" srcOrd="0" destOrd="0" presId="urn:microsoft.com/office/officeart/2008/layout/VerticalCurvedList"/>
    <dgm:cxn modelId="{F02E73E5-7406-4B65-A3B0-A3DD8F9E3B81}" type="presParOf" srcId="{FD3D2768-9671-40EC-B078-FADC219ADA58}" destId="{D992735B-8A7E-40D9-BCE7-ABCC25C402AA}" srcOrd="9" destOrd="0" presId="urn:microsoft.com/office/officeart/2008/layout/VerticalCurvedList"/>
    <dgm:cxn modelId="{9135FA15-CB52-42EC-AB87-26411D8E9624}" type="presParOf" srcId="{FD3D2768-9671-40EC-B078-FADC219ADA58}" destId="{2BACC093-749E-413B-B130-CF194F24B9D3}" srcOrd="10" destOrd="0" presId="urn:microsoft.com/office/officeart/2008/layout/VerticalCurvedList"/>
    <dgm:cxn modelId="{BFF7ED9B-95C6-4B19-B320-E0129D1303EF}" type="presParOf" srcId="{2BACC093-749E-413B-B130-CF194F24B9D3}" destId="{7928D56B-34FD-495F-A887-F1A322DF8C0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F51491E-52AD-4F95-AB49-A98D1D941A4F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D448CCD7-5DCE-4670-AD7F-AAA78F15FC4E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Introdução</a:t>
          </a:r>
        </a:p>
      </dgm:t>
    </dgm:pt>
    <dgm:pt modelId="{767D62BB-3861-48DE-898F-12CC6A9C0C55}" type="parTrans" cxnId="{D985A8E1-32B8-4E0D-BB58-E1B02CBED1B1}">
      <dgm:prSet/>
      <dgm:spPr/>
      <dgm:t>
        <a:bodyPr/>
        <a:lstStyle/>
        <a:p>
          <a:endParaRPr lang="pt-BR"/>
        </a:p>
      </dgm:t>
    </dgm:pt>
    <dgm:pt modelId="{4C95E9E6-00CE-4FB3-9303-82BD8C4AE600}" type="sibTrans" cxnId="{D985A8E1-32B8-4E0D-BB58-E1B02CBED1B1}">
      <dgm:prSet/>
      <dgm:spPr/>
      <dgm:t>
        <a:bodyPr/>
        <a:lstStyle/>
        <a:p>
          <a:endParaRPr lang="pt-BR"/>
        </a:p>
      </dgm:t>
    </dgm:pt>
    <dgm:pt modelId="{F4084C64-0082-4597-9A81-6E3D639D6E79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Material e Métodos</a:t>
          </a:r>
        </a:p>
      </dgm:t>
    </dgm:pt>
    <dgm:pt modelId="{4A9BC262-61A4-486A-BBF3-8786ADEEE9D1}" type="parTrans" cxnId="{9E07846F-F269-495A-9DCC-8C5E8037DCB7}">
      <dgm:prSet/>
      <dgm:spPr/>
      <dgm:t>
        <a:bodyPr/>
        <a:lstStyle/>
        <a:p>
          <a:endParaRPr lang="pt-BR"/>
        </a:p>
      </dgm:t>
    </dgm:pt>
    <dgm:pt modelId="{13AF195C-50C1-41F7-801C-04A5E7AF690C}" type="sibTrans" cxnId="{9E07846F-F269-495A-9DCC-8C5E8037DCB7}">
      <dgm:prSet/>
      <dgm:spPr/>
      <dgm:t>
        <a:bodyPr/>
        <a:lstStyle/>
        <a:p>
          <a:endParaRPr lang="pt-BR"/>
        </a:p>
      </dgm:t>
    </dgm:pt>
    <dgm:pt modelId="{2BC019D3-9859-4593-A99F-EA0F1E3FA378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Resultados e Discussões</a:t>
          </a:r>
        </a:p>
      </dgm:t>
    </dgm:pt>
    <dgm:pt modelId="{721E179A-8D59-4173-9A58-E56AEC112248}" type="parTrans" cxnId="{7B12B39B-C567-4A88-B5C8-041A17E5C6EA}">
      <dgm:prSet/>
      <dgm:spPr/>
      <dgm:t>
        <a:bodyPr/>
        <a:lstStyle/>
        <a:p>
          <a:endParaRPr lang="pt-BR"/>
        </a:p>
      </dgm:t>
    </dgm:pt>
    <dgm:pt modelId="{4F3A9EEB-1B98-42F4-BC2F-1B9BD3F98148}" type="sibTrans" cxnId="{7B12B39B-C567-4A88-B5C8-041A17E5C6EA}">
      <dgm:prSet/>
      <dgm:spPr/>
      <dgm:t>
        <a:bodyPr/>
        <a:lstStyle/>
        <a:p>
          <a:endParaRPr lang="pt-BR"/>
        </a:p>
      </dgm:t>
    </dgm:pt>
    <dgm:pt modelId="{F3A00617-0858-4333-913D-8F697B68C556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Considerações Finais</a:t>
          </a:r>
        </a:p>
      </dgm:t>
    </dgm:pt>
    <dgm:pt modelId="{F3815172-D110-4E04-9292-11BB51085EBA}" type="parTrans" cxnId="{04295B0D-6555-42E6-915B-3E4864D97B45}">
      <dgm:prSet/>
      <dgm:spPr/>
      <dgm:t>
        <a:bodyPr/>
        <a:lstStyle/>
        <a:p>
          <a:endParaRPr lang="pt-BR"/>
        </a:p>
      </dgm:t>
    </dgm:pt>
    <dgm:pt modelId="{5AAB4568-6962-4D13-835E-6B214211FFBD}" type="sibTrans" cxnId="{04295B0D-6555-42E6-915B-3E4864D97B45}">
      <dgm:prSet/>
      <dgm:spPr/>
      <dgm:t>
        <a:bodyPr/>
        <a:lstStyle/>
        <a:p>
          <a:endParaRPr lang="pt-BR"/>
        </a:p>
      </dgm:t>
    </dgm:pt>
    <dgm:pt modelId="{99FD767E-40DD-40B5-9F6A-57FB6A1820C2}">
      <dgm:prSet phldrT="[Texto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452816" tIns="73660" rIns="73660" bIns="73660" numCol="1" spcCol="1270" anchor="ctr" anchorCtr="0"/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Descrição do Problema e Objetivo</a:t>
          </a:r>
        </a:p>
      </dgm:t>
    </dgm:pt>
    <dgm:pt modelId="{A1168E2A-C6A6-4D5F-99B5-EDD8ADD7612F}" type="parTrans" cxnId="{C4AB2F32-71EA-4A40-81BF-D15A2750A63C}">
      <dgm:prSet/>
      <dgm:spPr/>
      <dgm:t>
        <a:bodyPr/>
        <a:lstStyle/>
        <a:p>
          <a:endParaRPr lang="pt-BR"/>
        </a:p>
      </dgm:t>
    </dgm:pt>
    <dgm:pt modelId="{46888D6E-0EE5-48A9-84F2-48C82E773900}" type="sibTrans" cxnId="{C4AB2F32-71EA-4A40-81BF-D15A2750A63C}">
      <dgm:prSet/>
      <dgm:spPr/>
      <dgm:t>
        <a:bodyPr/>
        <a:lstStyle/>
        <a:p>
          <a:endParaRPr lang="pt-BR"/>
        </a:p>
      </dgm:t>
    </dgm:pt>
    <dgm:pt modelId="{5154B978-D5FF-4939-8FE7-8ADC7B5F35B1}" type="pres">
      <dgm:prSet presAssocID="{2F51491E-52AD-4F95-AB49-A98D1D941A4F}" presName="Name0" presStyleCnt="0">
        <dgm:presLayoutVars>
          <dgm:chMax val="7"/>
          <dgm:chPref val="7"/>
          <dgm:dir/>
        </dgm:presLayoutVars>
      </dgm:prSet>
      <dgm:spPr/>
    </dgm:pt>
    <dgm:pt modelId="{FD3D2768-9671-40EC-B078-FADC219ADA58}" type="pres">
      <dgm:prSet presAssocID="{2F51491E-52AD-4F95-AB49-A98D1D941A4F}" presName="Name1" presStyleCnt="0"/>
      <dgm:spPr/>
    </dgm:pt>
    <dgm:pt modelId="{82EC0B9B-A715-4524-B943-9899480DC0F3}" type="pres">
      <dgm:prSet presAssocID="{2F51491E-52AD-4F95-AB49-A98D1D941A4F}" presName="cycle" presStyleCnt="0"/>
      <dgm:spPr/>
    </dgm:pt>
    <dgm:pt modelId="{4DF2781F-6F2E-4180-8C9F-D952D981B2C0}" type="pres">
      <dgm:prSet presAssocID="{2F51491E-52AD-4F95-AB49-A98D1D941A4F}" presName="srcNode" presStyleLbl="node1" presStyleIdx="0" presStyleCnt="5"/>
      <dgm:spPr/>
    </dgm:pt>
    <dgm:pt modelId="{B9713257-FDF5-464F-91A8-03B65ED36992}" type="pres">
      <dgm:prSet presAssocID="{2F51491E-52AD-4F95-AB49-A98D1D941A4F}" presName="conn" presStyleLbl="parChTrans1D2" presStyleIdx="0" presStyleCnt="1"/>
      <dgm:spPr/>
    </dgm:pt>
    <dgm:pt modelId="{F17E4184-6A92-42A0-B52A-9AB21D977B44}" type="pres">
      <dgm:prSet presAssocID="{2F51491E-52AD-4F95-AB49-A98D1D941A4F}" presName="extraNode" presStyleLbl="node1" presStyleIdx="0" presStyleCnt="5"/>
      <dgm:spPr/>
    </dgm:pt>
    <dgm:pt modelId="{A6A629A6-61E3-42E3-B3E5-A62450B3ACED}" type="pres">
      <dgm:prSet presAssocID="{2F51491E-52AD-4F95-AB49-A98D1D941A4F}" presName="dstNode" presStyleLbl="node1" presStyleIdx="0" presStyleCnt="5"/>
      <dgm:spPr/>
    </dgm:pt>
    <dgm:pt modelId="{C654B81B-4B75-4CD3-8A38-D3E85E092FC6}" type="pres">
      <dgm:prSet presAssocID="{D448CCD7-5DCE-4670-AD7F-AAA78F15FC4E}" presName="text_1" presStyleLbl="node1" presStyleIdx="0" presStyleCnt="5">
        <dgm:presLayoutVars>
          <dgm:bulletEnabled val="1"/>
        </dgm:presLayoutVars>
      </dgm:prSet>
      <dgm:spPr>
        <a:xfrm>
          <a:off x="434398" y="285347"/>
          <a:ext cx="7617019" cy="570477"/>
        </a:xfrm>
        <a:prstGeom prst="rect">
          <a:avLst/>
        </a:prstGeom>
      </dgm:spPr>
    </dgm:pt>
    <dgm:pt modelId="{4FAA0143-100A-4F4B-8200-82D64474BBB9}" type="pres">
      <dgm:prSet presAssocID="{D448CCD7-5DCE-4670-AD7F-AAA78F15FC4E}" presName="accent_1" presStyleCnt="0"/>
      <dgm:spPr/>
    </dgm:pt>
    <dgm:pt modelId="{73878A58-4F5D-4517-8BDA-684E5382CD47}" type="pres">
      <dgm:prSet presAssocID="{D448CCD7-5DCE-4670-AD7F-AAA78F15FC4E}" presName="accentRepeatNode" presStyleLbl="solidFgAcc1" presStyleIdx="0" presStyleCnt="5"/>
      <dgm:spPr/>
    </dgm:pt>
    <dgm:pt modelId="{963F1233-D8D5-4A60-AA05-9BD7C5BBD62D}" type="pres">
      <dgm:prSet presAssocID="{99FD767E-40DD-40B5-9F6A-57FB6A1820C2}" presName="text_2" presStyleLbl="node1" presStyleIdx="1" presStyleCnt="5">
        <dgm:presLayoutVars>
          <dgm:bulletEnabled val="1"/>
        </dgm:presLayoutVars>
      </dgm:prSet>
      <dgm:spPr>
        <a:xfrm>
          <a:off x="903654" y="1140954"/>
          <a:ext cx="7147763" cy="570477"/>
        </a:xfrm>
        <a:prstGeom prst="rect">
          <a:avLst/>
        </a:prstGeom>
      </dgm:spPr>
    </dgm:pt>
    <dgm:pt modelId="{868E8B59-4A15-4168-8E27-BCB1BD279354}" type="pres">
      <dgm:prSet presAssocID="{99FD767E-40DD-40B5-9F6A-57FB6A1820C2}" presName="accent_2" presStyleCnt="0"/>
      <dgm:spPr/>
    </dgm:pt>
    <dgm:pt modelId="{9C4EE99B-A0A7-4079-80D1-D318B59D443C}" type="pres">
      <dgm:prSet presAssocID="{99FD767E-40DD-40B5-9F6A-57FB6A1820C2}" presName="accentRepeatNode" presStyleLbl="solidFgAcc1" presStyleIdx="1" presStyleCnt="5"/>
      <dgm:spPr/>
    </dgm:pt>
    <dgm:pt modelId="{756EC8BE-954E-4998-8D21-6CD6B6E85D80}" type="pres">
      <dgm:prSet presAssocID="{F4084C64-0082-4597-9A81-6E3D639D6E79}" presName="text_3" presStyleLbl="node1" presStyleIdx="2" presStyleCnt="5">
        <dgm:presLayoutVars>
          <dgm:bulletEnabled val="1"/>
        </dgm:presLayoutVars>
      </dgm:prSet>
      <dgm:spPr>
        <a:xfrm>
          <a:off x="1118233" y="1996562"/>
          <a:ext cx="6933183" cy="570477"/>
        </a:xfrm>
        <a:prstGeom prst="rect">
          <a:avLst/>
        </a:prstGeom>
      </dgm:spPr>
    </dgm:pt>
    <dgm:pt modelId="{41530978-338F-42EF-80C7-5A671A4C899B}" type="pres">
      <dgm:prSet presAssocID="{F4084C64-0082-4597-9A81-6E3D639D6E79}" presName="accent_3" presStyleCnt="0"/>
      <dgm:spPr/>
    </dgm:pt>
    <dgm:pt modelId="{89FB7611-0FD5-4403-8E3F-A8E21B48A6A3}" type="pres">
      <dgm:prSet presAssocID="{F4084C64-0082-4597-9A81-6E3D639D6E79}" presName="accentRepeatNode" presStyleLbl="solidFgAcc1" presStyleIdx="2" presStyleCnt="5"/>
      <dgm:spPr/>
    </dgm:pt>
    <dgm:pt modelId="{707424A1-1EAB-44B6-A340-E49B97DC9298}" type="pres">
      <dgm:prSet presAssocID="{2BC019D3-9859-4593-A99F-EA0F1E3FA378}" presName="text_4" presStyleLbl="node1" presStyleIdx="3" presStyleCnt="5">
        <dgm:presLayoutVars>
          <dgm:bulletEnabled val="1"/>
        </dgm:presLayoutVars>
      </dgm:prSet>
      <dgm:spPr/>
    </dgm:pt>
    <dgm:pt modelId="{DD26B903-2E39-49BC-8F9C-BDBC1C85BCE9}" type="pres">
      <dgm:prSet presAssocID="{2BC019D3-9859-4593-A99F-EA0F1E3FA378}" presName="accent_4" presStyleCnt="0"/>
      <dgm:spPr/>
    </dgm:pt>
    <dgm:pt modelId="{0BF5D490-A1EE-42BF-9C35-22486F291E26}" type="pres">
      <dgm:prSet presAssocID="{2BC019D3-9859-4593-A99F-EA0F1E3FA378}" presName="accentRepeatNode" presStyleLbl="solidFgAcc1" presStyleIdx="3" presStyleCnt="5"/>
      <dgm:spPr/>
    </dgm:pt>
    <dgm:pt modelId="{9BB9FF0D-8293-447A-87AF-D6C0D6A0531A}" type="pres">
      <dgm:prSet presAssocID="{F3A00617-0858-4333-913D-8F697B68C556}" presName="text_5" presStyleLbl="node1" presStyleIdx="4" presStyleCnt="5">
        <dgm:presLayoutVars>
          <dgm:bulletEnabled val="1"/>
        </dgm:presLayoutVars>
      </dgm:prSet>
      <dgm:spPr/>
    </dgm:pt>
    <dgm:pt modelId="{CA0CF1CD-07FF-46AF-882B-38E06F9A5BA2}" type="pres">
      <dgm:prSet presAssocID="{F3A00617-0858-4333-913D-8F697B68C556}" presName="accent_5" presStyleCnt="0"/>
      <dgm:spPr/>
    </dgm:pt>
    <dgm:pt modelId="{7928D56B-34FD-495F-A887-F1A322DF8C06}" type="pres">
      <dgm:prSet presAssocID="{F3A00617-0858-4333-913D-8F697B68C556}" presName="accentRepeatNode" presStyleLbl="solidFgAcc1" presStyleIdx="4" presStyleCnt="5"/>
      <dgm:spPr/>
    </dgm:pt>
  </dgm:ptLst>
  <dgm:cxnLst>
    <dgm:cxn modelId="{1B2CD30C-7CBA-44BF-8F5A-A8E0D8C26C27}" type="presOf" srcId="{F3A00617-0858-4333-913D-8F697B68C556}" destId="{9BB9FF0D-8293-447A-87AF-D6C0D6A0531A}" srcOrd="0" destOrd="0" presId="urn:microsoft.com/office/officeart/2008/layout/VerticalCurvedList"/>
    <dgm:cxn modelId="{04295B0D-6555-42E6-915B-3E4864D97B45}" srcId="{2F51491E-52AD-4F95-AB49-A98D1D941A4F}" destId="{F3A00617-0858-4333-913D-8F697B68C556}" srcOrd="4" destOrd="0" parTransId="{F3815172-D110-4E04-9292-11BB51085EBA}" sibTransId="{5AAB4568-6962-4D13-835E-6B214211FFBD}"/>
    <dgm:cxn modelId="{C4AB2F32-71EA-4A40-81BF-D15A2750A63C}" srcId="{2F51491E-52AD-4F95-AB49-A98D1D941A4F}" destId="{99FD767E-40DD-40B5-9F6A-57FB6A1820C2}" srcOrd="1" destOrd="0" parTransId="{A1168E2A-C6A6-4D5F-99B5-EDD8ADD7612F}" sibTransId="{46888D6E-0EE5-48A9-84F2-48C82E773900}"/>
    <dgm:cxn modelId="{9E07846F-F269-495A-9DCC-8C5E8037DCB7}" srcId="{2F51491E-52AD-4F95-AB49-A98D1D941A4F}" destId="{F4084C64-0082-4597-9A81-6E3D639D6E79}" srcOrd="2" destOrd="0" parTransId="{4A9BC262-61A4-486A-BBF3-8786ADEEE9D1}" sibTransId="{13AF195C-50C1-41F7-801C-04A5E7AF690C}"/>
    <dgm:cxn modelId="{5D03BE71-F682-4386-9B9A-FFACADBFC4F5}" type="presOf" srcId="{2F51491E-52AD-4F95-AB49-A98D1D941A4F}" destId="{5154B978-D5FF-4939-8FE7-8ADC7B5F35B1}" srcOrd="0" destOrd="0" presId="urn:microsoft.com/office/officeart/2008/layout/VerticalCurvedList"/>
    <dgm:cxn modelId="{7B12B39B-C567-4A88-B5C8-041A17E5C6EA}" srcId="{2F51491E-52AD-4F95-AB49-A98D1D941A4F}" destId="{2BC019D3-9859-4593-A99F-EA0F1E3FA378}" srcOrd="3" destOrd="0" parTransId="{721E179A-8D59-4173-9A58-E56AEC112248}" sibTransId="{4F3A9EEB-1B98-42F4-BC2F-1B9BD3F98148}"/>
    <dgm:cxn modelId="{D206CCAF-37E4-4CFA-AAFF-2966ECDCA939}" type="presOf" srcId="{99FD767E-40DD-40B5-9F6A-57FB6A1820C2}" destId="{963F1233-D8D5-4A60-AA05-9BD7C5BBD62D}" srcOrd="0" destOrd="0" presId="urn:microsoft.com/office/officeart/2008/layout/VerticalCurvedList"/>
    <dgm:cxn modelId="{7003BDB2-08F0-4495-817B-71A356689BB7}" type="presOf" srcId="{D448CCD7-5DCE-4670-AD7F-AAA78F15FC4E}" destId="{C654B81B-4B75-4CD3-8A38-D3E85E092FC6}" srcOrd="0" destOrd="0" presId="urn:microsoft.com/office/officeart/2008/layout/VerticalCurvedList"/>
    <dgm:cxn modelId="{0D7C4FB3-58B6-4C8C-BCD0-E0727F496B99}" type="presOf" srcId="{2BC019D3-9859-4593-A99F-EA0F1E3FA378}" destId="{707424A1-1EAB-44B6-A340-E49B97DC9298}" srcOrd="0" destOrd="0" presId="urn:microsoft.com/office/officeart/2008/layout/VerticalCurvedList"/>
    <dgm:cxn modelId="{127091DF-690B-4D47-B51B-7FEA8925AC5E}" type="presOf" srcId="{F4084C64-0082-4597-9A81-6E3D639D6E79}" destId="{756EC8BE-954E-4998-8D21-6CD6B6E85D80}" srcOrd="0" destOrd="0" presId="urn:microsoft.com/office/officeart/2008/layout/VerticalCurvedList"/>
    <dgm:cxn modelId="{D985A8E1-32B8-4E0D-BB58-E1B02CBED1B1}" srcId="{2F51491E-52AD-4F95-AB49-A98D1D941A4F}" destId="{D448CCD7-5DCE-4670-AD7F-AAA78F15FC4E}" srcOrd="0" destOrd="0" parTransId="{767D62BB-3861-48DE-898F-12CC6A9C0C55}" sibTransId="{4C95E9E6-00CE-4FB3-9303-82BD8C4AE600}"/>
    <dgm:cxn modelId="{9EFDF1E3-4EC8-4FE3-B012-A72036D2DDAD}" type="presOf" srcId="{4C95E9E6-00CE-4FB3-9303-82BD8C4AE600}" destId="{B9713257-FDF5-464F-91A8-03B65ED36992}" srcOrd="0" destOrd="0" presId="urn:microsoft.com/office/officeart/2008/layout/VerticalCurvedList"/>
    <dgm:cxn modelId="{183DD578-27D9-4A8B-ACD3-EE534114BC73}" type="presParOf" srcId="{5154B978-D5FF-4939-8FE7-8ADC7B5F35B1}" destId="{FD3D2768-9671-40EC-B078-FADC219ADA58}" srcOrd="0" destOrd="0" presId="urn:microsoft.com/office/officeart/2008/layout/VerticalCurvedList"/>
    <dgm:cxn modelId="{AB7CCB88-BC2D-4607-82BF-BEB5B260BF2B}" type="presParOf" srcId="{FD3D2768-9671-40EC-B078-FADC219ADA58}" destId="{82EC0B9B-A715-4524-B943-9899480DC0F3}" srcOrd="0" destOrd="0" presId="urn:microsoft.com/office/officeart/2008/layout/VerticalCurvedList"/>
    <dgm:cxn modelId="{DC05BA94-607A-414E-B7E5-95F1C91925CD}" type="presParOf" srcId="{82EC0B9B-A715-4524-B943-9899480DC0F3}" destId="{4DF2781F-6F2E-4180-8C9F-D952D981B2C0}" srcOrd="0" destOrd="0" presId="urn:microsoft.com/office/officeart/2008/layout/VerticalCurvedList"/>
    <dgm:cxn modelId="{89EFCD62-5D45-48E0-B238-C8F305E15DE0}" type="presParOf" srcId="{82EC0B9B-A715-4524-B943-9899480DC0F3}" destId="{B9713257-FDF5-464F-91A8-03B65ED36992}" srcOrd="1" destOrd="0" presId="urn:microsoft.com/office/officeart/2008/layout/VerticalCurvedList"/>
    <dgm:cxn modelId="{19A0463F-B40C-48D0-96CF-1DA18E20A5DD}" type="presParOf" srcId="{82EC0B9B-A715-4524-B943-9899480DC0F3}" destId="{F17E4184-6A92-42A0-B52A-9AB21D977B44}" srcOrd="2" destOrd="0" presId="urn:microsoft.com/office/officeart/2008/layout/VerticalCurvedList"/>
    <dgm:cxn modelId="{99A611AE-95AE-4027-A390-CBFC0FA15560}" type="presParOf" srcId="{82EC0B9B-A715-4524-B943-9899480DC0F3}" destId="{A6A629A6-61E3-42E3-B3E5-A62450B3ACED}" srcOrd="3" destOrd="0" presId="urn:microsoft.com/office/officeart/2008/layout/VerticalCurvedList"/>
    <dgm:cxn modelId="{B7999560-BD59-4905-80F7-92AA3BA66175}" type="presParOf" srcId="{FD3D2768-9671-40EC-B078-FADC219ADA58}" destId="{C654B81B-4B75-4CD3-8A38-D3E85E092FC6}" srcOrd="1" destOrd="0" presId="urn:microsoft.com/office/officeart/2008/layout/VerticalCurvedList"/>
    <dgm:cxn modelId="{3E447D32-BA50-4FD2-AE2A-4F608A5CF1F2}" type="presParOf" srcId="{FD3D2768-9671-40EC-B078-FADC219ADA58}" destId="{4FAA0143-100A-4F4B-8200-82D64474BBB9}" srcOrd="2" destOrd="0" presId="urn:microsoft.com/office/officeart/2008/layout/VerticalCurvedList"/>
    <dgm:cxn modelId="{953BB1B8-9540-43CD-A5C3-57D56B4906D7}" type="presParOf" srcId="{4FAA0143-100A-4F4B-8200-82D64474BBB9}" destId="{73878A58-4F5D-4517-8BDA-684E5382CD47}" srcOrd="0" destOrd="0" presId="urn:microsoft.com/office/officeart/2008/layout/VerticalCurvedList"/>
    <dgm:cxn modelId="{5BC3A46B-4CBC-4F97-BF69-1F8B522A4CC3}" type="presParOf" srcId="{FD3D2768-9671-40EC-B078-FADC219ADA58}" destId="{963F1233-D8D5-4A60-AA05-9BD7C5BBD62D}" srcOrd="3" destOrd="0" presId="urn:microsoft.com/office/officeart/2008/layout/VerticalCurvedList"/>
    <dgm:cxn modelId="{805621AC-6E33-4271-B957-AC1DFFC99A9F}" type="presParOf" srcId="{FD3D2768-9671-40EC-B078-FADC219ADA58}" destId="{868E8B59-4A15-4168-8E27-BCB1BD279354}" srcOrd="4" destOrd="0" presId="urn:microsoft.com/office/officeart/2008/layout/VerticalCurvedList"/>
    <dgm:cxn modelId="{DFCABEF3-544D-4DDC-BF6B-D71407F165C3}" type="presParOf" srcId="{868E8B59-4A15-4168-8E27-BCB1BD279354}" destId="{9C4EE99B-A0A7-4079-80D1-D318B59D443C}" srcOrd="0" destOrd="0" presId="urn:microsoft.com/office/officeart/2008/layout/VerticalCurvedList"/>
    <dgm:cxn modelId="{4C56514E-5947-4DAB-A15F-2C07904BCBB5}" type="presParOf" srcId="{FD3D2768-9671-40EC-B078-FADC219ADA58}" destId="{756EC8BE-954E-4998-8D21-6CD6B6E85D80}" srcOrd="5" destOrd="0" presId="urn:microsoft.com/office/officeart/2008/layout/VerticalCurvedList"/>
    <dgm:cxn modelId="{9A354323-3840-4FFA-A5A2-45EC058FAF47}" type="presParOf" srcId="{FD3D2768-9671-40EC-B078-FADC219ADA58}" destId="{41530978-338F-42EF-80C7-5A671A4C899B}" srcOrd="6" destOrd="0" presId="urn:microsoft.com/office/officeart/2008/layout/VerticalCurvedList"/>
    <dgm:cxn modelId="{47598E1F-4093-4720-AEEA-5122447F6884}" type="presParOf" srcId="{41530978-338F-42EF-80C7-5A671A4C899B}" destId="{89FB7611-0FD5-4403-8E3F-A8E21B48A6A3}" srcOrd="0" destOrd="0" presId="urn:microsoft.com/office/officeart/2008/layout/VerticalCurvedList"/>
    <dgm:cxn modelId="{3442B153-7297-4C8E-B1E1-11E5777B5D5A}" type="presParOf" srcId="{FD3D2768-9671-40EC-B078-FADC219ADA58}" destId="{707424A1-1EAB-44B6-A340-E49B97DC9298}" srcOrd="7" destOrd="0" presId="urn:microsoft.com/office/officeart/2008/layout/VerticalCurvedList"/>
    <dgm:cxn modelId="{0BAAD94C-AD82-4DD0-B835-2CEC13D2FA5A}" type="presParOf" srcId="{FD3D2768-9671-40EC-B078-FADC219ADA58}" destId="{DD26B903-2E39-49BC-8F9C-BDBC1C85BCE9}" srcOrd="8" destOrd="0" presId="urn:microsoft.com/office/officeart/2008/layout/VerticalCurvedList"/>
    <dgm:cxn modelId="{55D615A0-879B-4B29-8588-B47025B6B60B}" type="presParOf" srcId="{DD26B903-2E39-49BC-8F9C-BDBC1C85BCE9}" destId="{0BF5D490-A1EE-42BF-9C35-22486F291E26}" srcOrd="0" destOrd="0" presId="urn:microsoft.com/office/officeart/2008/layout/VerticalCurvedList"/>
    <dgm:cxn modelId="{D3F0874B-688E-4A84-A17A-750537FBC307}" type="presParOf" srcId="{FD3D2768-9671-40EC-B078-FADC219ADA58}" destId="{9BB9FF0D-8293-447A-87AF-D6C0D6A0531A}" srcOrd="9" destOrd="0" presId="urn:microsoft.com/office/officeart/2008/layout/VerticalCurvedList"/>
    <dgm:cxn modelId="{7B2353AD-4D9B-460E-B59F-E11BFF8021E0}" type="presParOf" srcId="{FD3D2768-9671-40EC-B078-FADC219ADA58}" destId="{CA0CF1CD-07FF-46AF-882B-38E06F9A5BA2}" srcOrd="10" destOrd="0" presId="urn:microsoft.com/office/officeart/2008/layout/VerticalCurvedList"/>
    <dgm:cxn modelId="{99D190D0-AF91-4BD8-B93B-9AD8FFCD4E89}" type="presParOf" srcId="{CA0CF1CD-07FF-46AF-882B-38E06F9A5BA2}" destId="{7928D56B-34FD-495F-A887-F1A322DF8C0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713257-FDF5-464F-91A8-03B65ED36992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54B81B-4B75-4CD3-8A38-D3E85E092FC6}">
      <dsp:nvSpPr>
        <dsp:cNvPr id="0" name=""/>
        <dsp:cNvSpPr/>
      </dsp:nvSpPr>
      <dsp:spPr>
        <a:xfrm>
          <a:off x="509717" y="338558"/>
          <a:ext cx="7541700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Introdução</a:t>
          </a:r>
        </a:p>
      </dsp:txBody>
      <dsp:txXfrm>
        <a:off x="509717" y="338558"/>
        <a:ext cx="7541700" cy="677550"/>
      </dsp:txXfrm>
    </dsp:sp>
    <dsp:sp modelId="{73878A58-4F5D-4517-8BDA-684E5382CD47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3F1233-D8D5-4A60-AA05-9BD7C5BBD62D}">
      <dsp:nvSpPr>
        <dsp:cNvPr id="0" name=""/>
        <dsp:cNvSpPr/>
      </dsp:nvSpPr>
      <dsp:spPr>
        <a:xfrm>
          <a:off x="995230" y="1354558"/>
          <a:ext cx="7056187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Descrição do Problema e Objetivo</a:t>
          </a:r>
        </a:p>
      </dsp:txBody>
      <dsp:txXfrm>
        <a:off x="995230" y="1354558"/>
        <a:ext cx="7056187" cy="677550"/>
      </dsp:txXfrm>
    </dsp:sp>
    <dsp:sp modelId="{9C4EE99B-A0A7-4079-80D1-D318B59D443C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6EC8BE-954E-4998-8D21-6CD6B6E85D80}">
      <dsp:nvSpPr>
        <dsp:cNvPr id="0" name=""/>
        <dsp:cNvSpPr/>
      </dsp:nvSpPr>
      <dsp:spPr>
        <a:xfrm>
          <a:off x="1144243" y="2370558"/>
          <a:ext cx="6907174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Material e Métodos</a:t>
          </a:r>
        </a:p>
      </dsp:txBody>
      <dsp:txXfrm>
        <a:off x="1144243" y="2370558"/>
        <a:ext cx="6907174" cy="677550"/>
      </dsp:txXfrm>
    </dsp:sp>
    <dsp:sp modelId="{89FB7611-0FD5-4403-8E3F-A8E21B48A6A3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220C9B-C4D6-42D2-BABC-3C74CCD282C9}">
      <dsp:nvSpPr>
        <dsp:cNvPr id="0" name=""/>
        <dsp:cNvSpPr/>
      </dsp:nvSpPr>
      <dsp:spPr>
        <a:xfrm>
          <a:off x="995230" y="3386558"/>
          <a:ext cx="7056187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Resultados e Discussões</a:t>
          </a:r>
        </a:p>
      </dsp:txBody>
      <dsp:txXfrm>
        <a:off x="995230" y="3386558"/>
        <a:ext cx="7056187" cy="677550"/>
      </dsp:txXfrm>
    </dsp:sp>
    <dsp:sp modelId="{0BF5D490-A1EE-42BF-9C35-22486F291E26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799D08-5C42-41B2-A1B9-48BC027CE94F}">
      <dsp:nvSpPr>
        <dsp:cNvPr id="0" name=""/>
        <dsp:cNvSpPr/>
      </dsp:nvSpPr>
      <dsp:spPr>
        <a:xfrm>
          <a:off x="509717" y="4402558"/>
          <a:ext cx="7541700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Considerações Finais</a:t>
          </a:r>
        </a:p>
      </dsp:txBody>
      <dsp:txXfrm>
        <a:off x="509717" y="4402558"/>
        <a:ext cx="7541700" cy="677550"/>
      </dsp:txXfrm>
    </dsp:sp>
    <dsp:sp modelId="{7928D56B-34FD-495F-A887-F1A322DF8C06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713257-FDF5-464F-91A8-03B65ED36992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54B81B-4B75-4CD3-8A38-D3E85E092FC6}">
      <dsp:nvSpPr>
        <dsp:cNvPr id="0" name=""/>
        <dsp:cNvSpPr/>
      </dsp:nvSpPr>
      <dsp:spPr>
        <a:xfrm>
          <a:off x="509717" y="338558"/>
          <a:ext cx="7541700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Introdução</a:t>
          </a:r>
        </a:p>
      </dsp:txBody>
      <dsp:txXfrm>
        <a:off x="509717" y="338558"/>
        <a:ext cx="7541700" cy="677550"/>
      </dsp:txXfrm>
    </dsp:sp>
    <dsp:sp modelId="{73878A58-4F5D-4517-8BDA-684E5382CD47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3F1233-D8D5-4A60-AA05-9BD7C5BBD62D}">
      <dsp:nvSpPr>
        <dsp:cNvPr id="0" name=""/>
        <dsp:cNvSpPr/>
      </dsp:nvSpPr>
      <dsp:spPr>
        <a:xfrm>
          <a:off x="995230" y="1354558"/>
          <a:ext cx="7056187" cy="67755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Descrição do Problema e Objetivo</a:t>
          </a:r>
        </a:p>
      </dsp:txBody>
      <dsp:txXfrm>
        <a:off x="995230" y="1354558"/>
        <a:ext cx="7056187" cy="677550"/>
      </dsp:txXfrm>
    </dsp:sp>
    <dsp:sp modelId="{9C4EE99B-A0A7-4079-80D1-D318B59D443C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6EC8BE-954E-4998-8D21-6CD6B6E85D80}">
      <dsp:nvSpPr>
        <dsp:cNvPr id="0" name=""/>
        <dsp:cNvSpPr/>
      </dsp:nvSpPr>
      <dsp:spPr>
        <a:xfrm>
          <a:off x="1144243" y="2370558"/>
          <a:ext cx="6907174" cy="67755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Material e Métodos</a:t>
          </a:r>
        </a:p>
      </dsp:txBody>
      <dsp:txXfrm>
        <a:off x="1144243" y="2370558"/>
        <a:ext cx="6907174" cy="677550"/>
      </dsp:txXfrm>
    </dsp:sp>
    <dsp:sp modelId="{89FB7611-0FD5-4403-8E3F-A8E21B48A6A3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F486F-7E8D-483E-851E-246E2DC19C3D}">
      <dsp:nvSpPr>
        <dsp:cNvPr id="0" name=""/>
        <dsp:cNvSpPr/>
      </dsp:nvSpPr>
      <dsp:spPr>
        <a:xfrm>
          <a:off x="995230" y="3386558"/>
          <a:ext cx="7056187" cy="67755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Resultados e Discussões</a:t>
          </a:r>
        </a:p>
      </dsp:txBody>
      <dsp:txXfrm>
        <a:off x="995230" y="3386558"/>
        <a:ext cx="7056187" cy="677550"/>
      </dsp:txXfrm>
    </dsp:sp>
    <dsp:sp modelId="{0BF5D490-A1EE-42BF-9C35-22486F291E26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21CB6C-290E-4758-B172-FCDF4299A44D}">
      <dsp:nvSpPr>
        <dsp:cNvPr id="0" name=""/>
        <dsp:cNvSpPr/>
      </dsp:nvSpPr>
      <dsp:spPr>
        <a:xfrm>
          <a:off x="509717" y="4402558"/>
          <a:ext cx="7541700" cy="67755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Considerações Finais</a:t>
          </a:r>
        </a:p>
      </dsp:txBody>
      <dsp:txXfrm>
        <a:off x="509717" y="4402558"/>
        <a:ext cx="7541700" cy="677550"/>
      </dsp:txXfrm>
    </dsp:sp>
    <dsp:sp modelId="{7928D56B-34FD-495F-A887-F1A322DF8C06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713257-FDF5-464F-91A8-03B65ED36992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54B81B-4B75-4CD3-8A38-D3E85E092FC6}">
      <dsp:nvSpPr>
        <dsp:cNvPr id="0" name=""/>
        <dsp:cNvSpPr/>
      </dsp:nvSpPr>
      <dsp:spPr>
        <a:xfrm>
          <a:off x="509717" y="338558"/>
          <a:ext cx="7541700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Introdução</a:t>
          </a:r>
        </a:p>
      </dsp:txBody>
      <dsp:txXfrm>
        <a:off x="509717" y="338558"/>
        <a:ext cx="7541700" cy="677550"/>
      </dsp:txXfrm>
    </dsp:sp>
    <dsp:sp modelId="{73878A58-4F5D-4517-8BDA-684E5382CD47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3F1233-D8D5-4A60-AA05-9BD7C5BBD62D}">
      <dsp:nvSpPr>
        <dsp:cNvPr id="0" name=""/>
        <dsp:cNvSpPr/>
      </dsp:nvSpPr>
      <dsp:spPr>
        <a:xfrm>
          <a:off x="995230" y="1354558"/>
          <a:ext cx="7056187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Descrição do Problema e Objetivo</a:t>
          </a:r>
        </a:p>
      </dsp:txBody>
      <dsp:txXfrm>
        <a:off x="995230" y="1354558"/>
        <a:ext cx="7056187" cy="677550"/>
      </dsp:txXfrm>
    </dsp:sp>
    <dsp:sp modelId="{9C4EE99B-A0A7-4079-80D1-D318B59D443C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6EC8BE-954E-4998-8D21-6CD6B6E85D80}">
      <dsp:nvSpPr>
        <dsp:cNvPr id="0" name=""/>
        <dsp:cNvSpPr/>
      </dsp:nvSpPr>
      <dsp:spPr>
        <a:xfrm>
          <a:off x="1144243" y="2370558"/>
          <a:ext cx="6907174" cy="67755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Material e Métodos</a:t>
          </a:r>
        </a:p>
      </dsp:txBody>
      <dsp:txXfrm>
        <a:off x="1144243" y="2370558"/>
        <a:ext cx="6907174" cy="677550"/>
      </dsp:txXfrm>
    </dsp:sp>
    <dsp:sp modelId="{89FB7611-0FD5-4403-8E3F-A8E21B48A6A3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033521-1366-445A-994A-97C69C6074C3}">
      <dsp:nvSpPr>
        <dsp:cNvPr id="0" name=""/>
        <dsp:cNvSpPr/>
      </dsp:nvSpPr>
      <dsp:spPr>
        <a:xfrm>
          <a:off x="995230" y="3386558"/>
          <a:ext cx="7056187" cy="67755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Resultados e Discussões</a:t>
          </a:r>
        </a:p>
      </dsp:txBody>
      <dsp:txXfrm>
        <a:off x="995230" y="3386558"/>
        <a:ext cx="7056187" cy="677550"/>
      </dsp:txXfrm>
    </dsp:sp>
    <dsp:sp modelId="{0BF5D490-A1EE-42BF-9C35-22486F291E26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A15BCD-0D3E-4144-97C8-3D6FB8475669}">
      <dsp:nvSpPr>
        <dsp:cNvPr id="0" name=""/>
        <dsp:cNvSpPr/>
      </dsp:nvSpPr>
      <dsp:spPr>
        <a:xfrm>
          <a:off x="509717" y="4402558"/>
          <a:ext cx="7541700" cy="67755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Considerações Finais</a:t>
          </a:r>
        </a:p>
      </dsp:txBody>
      <dsp:txXfrm>
        <a:off x="509717" y="4402558"/>
        <a:ext cx="7541700" cy="677550"/>
      </dsp:txXfrm>
    </dsp:sp>
    <dsp:sp modelId="{7928D56B-34FD-495F-A887-F1A322DF8C06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713257-FDF5-464F-91A8-03B65ED36992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54B81B-4B75-4CD3-8A38-D3E85E092FC6}">
      <dsp:nvSpPr>
        <dsp:cNvPr id="0" name=""/>
        <dsp:cNvSpPr/>
      </dsp:nvSpPr>
      <dsp:spPr>
        <a:xfrm>
          <a:off x="509717" y="338558"/>
          <a:ext cx="7541700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Introdução</a:t>
          </a:r>
        </a:p>
      </dsp:txBody>
      <dsp:txXfrm>
        <a:off x="509717" y="338558"/>
        <a:ext cx="7541700" cy="677550"/>
      </dsp:txXfrm>
    </dsp:sp>
    <dsp:sp modelId="{73878A58-4F5D-4517-8BDA-684E5382CD47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3F1233-D8D5-4A60-AA05-9BD7C5BBD62D}">
      <dsp:nvSpPr>
        <dsp:cNvPr id="0" name=""/>
        <dsp:cNvSpPr/>
      </dsp:nvSpPr>
      <dsp:spPr>
        <a:xfrm>
          <a:off x="995230" y="1354558"/>
          <a:ext cx="7056187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Descrição do Problema e Objetivo</a:t>
          </a:r>
        </a:p>
      </dsp:txBody>
      <dsp:txXfrm>
        <a:off x="995230" y="1354558"/>
        <a:ext cx="7056187" cy="677550"/>
      </dsp:txXfrm>
    </dsp:sp>
    <dsp:sp modelId="{9C4EE99B-A0A7-4079-80D1-D318B59D443C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6EC8BE-954E-4998-8D21-6CD6B6E85D80}">
      <dsp:nvSpPr>
        <dsp:cNvPr id="0" name=""/>
        <dsp:cNvSpPr/>
      </dsp:nvSpPr>
      <dsp:spPr>
        <a:xfrm>
          <a:off x="1144243" y="2370558"/>
          <a:ext cx="6907174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Material e Métodos</a:t>
          </a:r>
        </a:p>
      </dsp:txBody>
      <dsp:txXfrm>
        <a:off x="1144243" y="2370558"/>
        <a:ext cx="6907174" cy="677550"/>
      </dsp:txXfrm>
    </dsp:sp>
    <dsp:sp modelId="{89FB7611-0FD5-4403-8E3F-A8E21B48A6A3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1236E0-425B-4EA1-ADF4-27FDC162D673}">
      <dsp:nvSpPr>
        <dsp:cNvPr id="0" name=""/>
        <dsp:cNvSpPr/>
      </dsp:nvSpPr>
      <dsp:spPr>
        <a:xfrm>
          <a:off x="995230" y="3386558"/>
          <a:ext cx="7056187" cy="67755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Resultados e Discussões</a:t>
          </a:r>
        </a:p>
      </dsp:txBody>
      <dsp:txXfrm>
        <a:off x="995230" y="3386558"/>
        <a:ext cx="7056187" cy="677550"/>
      </dsp:txXfrm>
    </dsp:sp>
    <dsp:sp modelId="{0BF5D490-A1EE-42BF-9C35-22486F291E26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955051-743B-443A-9D78-B72AEDBE9C4E}">
      <dsp:nvSpPr>
        <dsp:cNvPr id="0" name=""/>
        <dsp:cNvSpPr/>
      </dsp:nvSpPr>
      <dsp:spPr>
        <a:xfrm>
          <a:off x="509717" y="4402558"/>
          <a:ext cx="7541700" cy="67755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Considerações Finais</a:t>
          </a:r>
        </a:p>
      </dsp:txBody>
      <dsp:txXfrm>
        <a:off x="509717" y="4402558"/>
        <a:ext cx="7541700" cy="677550"/>
      </dsp:txXfrm>
    </dsp:sp>
    <dsp:sp modelId="{7928D56B-34FD-495F-A887-F1A322DF8C06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713257-FDF5-464F-91A8-03B65ED36992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54B81B-4B75-4CD3-8A38-D3E85E092FC6}">
      <dsp:nvSpPr>
        <dsp:cNvPr id="0" name=""/>
        <dsp:cNvSpPr/>
      </dsp:nvSpPr>
      <dsp:spPr>
        <a:xfrm>
          <a:off x="509717" y="338558"/>
          <a:ext cx="7541700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Introdução</a:t>
          </a:r>
        </a:p>
      </dsp:txBody>
      <dsp:txXfrm>
        <a:off x="509717" y="338558"/>
        <a:ext cx="7541700" cy="677550"/>
      </dsp:txXfrm>
    </dsp:sp>
    <dsp:sp modelId="{73878A58-4F5D-4517-8BDA-684E5382CD47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3F1233-D8D5-4A60-AA05-9BD7C5BBD62D}">
      <dsp:nvSpPr>
        <dsp:cNvPr id="0" name=""/>
        <dsp:cNvSpPr/>
      </dsp:nvSpPr>
      <dsp:spPr>
        <a:xfrm>
          <a:off x="995230" y="1354558"/>
          <a:ext cx="7056187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Descrição do Problema e Objetivo</a:t>
          </a:r>
        </a:p>
      </dsp:txBody>
      <dsp:txXfrm>
        <a:off x="995230" y="1354558"/>
        <a:ext cx="7056187" cy="677550"/>
      </dsp:txXfrm>
    </dsp:sp>
    <dsp:sp modelId="{9C4EE99B-A0A7-4079-80D1-D318B59D443C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6EC8BE-954E-4998-8D21-6CD6B6E85D80}">
      <dsp:nvSpPr>
        <dsp:cNvPr id="0" name=""/>
        <dsp:cNvSpPr/>
      </dsp:nvSpPr>
      <dsp:spPr>
        <a:xfrm>
          <a:off x="1144243" y="2370558"/>
          <a:ext cx="6907174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Material e Métodos</a:t>
          </a:r>
        </a:p>
      </dsp:txBody>
      <dsp:txXfrm>
        <a:off x="1144243" y="2370558"/>
        <a:ext cx="6907174" cy="677550"/>
      </dsp:txXfrm>
    </dsp:sp>
    <dsp:sp modelId="{89FB7611-0FD5-4403-8E3F-A8E21B48A6A3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759593-CEF2-4FE1-AB69-40F803F415BC}">
      <dsp:nvSpPr>
        <dsp:cNvPr id="0" name=""/>
        <dsp:cNvSpPr/>
      </dsp:nvSpPr>
      <dsp:spPr>
        <a:xfrm>
          <a:off x="995230" y="3386558"/>
          <a:ext cx="7056187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Resultados e Discussões</a:t>
          </a:r>
        </a:p>
      </dsp:txBody>
      <dsp:txXfrm>
        <a:off x="995230" y="3386558"/>
        <a:ext cx="7056187" cy="677550"/>
      </dsp:txXfrm>
    </dsp:sp>
    <dsp:sp modelId="{0BF5D490-A1EE-42BF-9C35-22486F291E26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92735B-8A7E-40D9-BCE7-ABCC25C402AA}">
      <dsp:nvSpPr>
        <dsp:cNvPr id="0" name=""/>
        <dsp:cNvSpPr/>
      </dsp:nvSpPr>
      <dsp:spPr>
        <a:xfrm>
          <a:off x="509717" y="4402558"/>
          <a:ext cx="7541700" cy="67755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 dirty="0"/>
            <a:t>Considerações Finais</a:t>
          </a:r>
        </a:p>
      </dsp:txBody>
      <dsp:txXfrm>
        <a:off x="509717" y="4402558"/>
        <a:ext cx="7541700" cy="677550"/>
      </dsp:txXfrm>
    </dsp:sp>
    <dsp:sp modelId="{7928D56B-34FD-495F-A887-F1A322DF8C06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713257-FDF5-464F-91A8-03B65ED36992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54B81B-4B75-4CD3-8A38-D3E85E092FC6}">
      <dsp:nvSpPr>
        <dsp:cNvPr id="0" name=""/>
        <dsp:cNvSpPr/>
      </dsp:nvSpPr>
      <dsp:spPr>
        <a:xfrm>
          <a:off x="509717" y="338558"/>
          <a:ext cx="7541700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Introdução</a:t>
          </a:r>
        </a:p>
      </dsp:txBody>
      <dsp:txXfrm>
        <a:off x="509717" y="338558"/>
        <a:ext cx="7541700" cy="677550"/>
      </dsp:txXfrm>
    </dsp:sp>
    <dsp:sp modelId="{73878A58-4F5D-4517-8BDA-684E5382CD47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3F1233-D8D5-4A60-AA05-9BD7C5BBD62D}">
      <dsp:nvSpPr>
        <dsp:cNvPr id="0" name=""/>
        <dsp:cNvSpPr/>
      </dsp:nvSpPr>
      <dsp:spPr>
        <a:xfrm>
          <a:off x="995230" y="1354558"/>
          <a:ext cx="7056187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Descrição do Problema e Objetivo</a:t>
          </a:r>
        </a:p>
      </dsp:txBody>
      <dsp:txXfrm>
        <a:off x="995230" y="1354558"/>
        <a:ext cx="7056187" cy="677550"/>
      </dsp:txXfrm>
    </dsp:sp>
    <dsp:sp modelId="{9C4EE99B-A0A7-4079-80D1-D318B59D443C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6EC8BE-954E-4998-8D21-6CD6B6E85D80}">
      <dsp:nvSpPr>
        <dsp:cNvPr id="0" name=""/>
        <dsp:cNvSpPr/>
      </dsp:nvSpPr>
      <dsp:spPr>
        <a:xfrm>
          <a:off x="1144243" y="2370558"/>
          <a:ext cx="6907174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Material e Métodos</a:t>
          </a:r>
        </a:p>
      </dsp:txBody>
      <dsp:txXfrm>
        <a:off x="1144243" y="2370558"/>
        <a:ext cx="6907174" cy="677550"/>
      </dsp:txXfrm>
    </dsp:sp>
    <dsp:sp modelId="{89FB7611-0FD5-4403-8E3F-A8E21B48A6A3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7424A1-1EAB-44B6-A340-E49B97DC9298}">
      <dsp:nvSpPr>
        <dsp:cNvPr id="0" name=""/>
        <dsp:cNvSpPr/>
      </dsp:nvSpPr>
      <dsp:spPr>
        <a:xfrm>
          <a:off x="995230" y="3386558"/>
          <a:ext cx="7056187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Resultados e Discussões</a:t>
          </a:r>
        </a:p>
      </dsp:txBody>
      <dsp:txXfrm>
        <a:off x="995230" y="3386558"/>
        <a:ext cx="7056187" cy="677550"/>
      </dsp:txXfrm>
    </dsp:sp>
    <dsp:sp modelId="{0BF5D490-A1EE-42BF-9C35-22486F291E26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B9FF0D-8293-447A-87AF-D6C0D6A0531A}">
      <dsp:nvSpPr>
        <dsp:cNvPr id="0" name=""/>
        <dsp:cNvSpPr/>
      </dsp:nvSpPr>
      <dsp:spPr>
        <a:xfrm>
          <a:off x="509717" y="4402558"/>
          <a:ext cx="7541700" cy="677550"/>
        </a:xfrm>
        <a:prstGeom prst="rect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1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Considerações Finais</a:t>
          </a:r>
        </a:p>
      </dsp:txBody>
      <dsp:txXfrm>
        <a:off x="509717" y="4402558"/>
        <a:ext cx="7541700" cy="677550"/>
      </dsp:txXfrm>
    </dsp:sp>
    <dsp:sp modelId="{7928D56B-34FD-495F-A887-F1A322DF8C06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CB6A5AE0-4728-963E-49E2-DD0993FB38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99A551C-B22D-6AC1-0A57-DADAD413E9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1860534A-48C0-4F02-84D1-C1F4497374E6}" type="datetimeFigureOut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9D383B-E1E8-5264-79ED-69FA2AB894E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EBA09C-6511-76D5-7AB0-563FF202DD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086D3C82-F328-4B23-AFA5-5C1888DF370B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5E2EA044-8E6E-5CC8-F62C-21EB4735B0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12F4775-66E8-3649-6046-53E4C1B01FD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0B14A815-E583-4CDC-80FD-5F3964E0B873}" type="datetimeFigureOut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4" name="Espaço Reservado para Imagem de Slide 3">
            <a:extLst>
              <a:ext uri="{FF2B5EF4-FFF2-40B4-BE49-F238E27FC236}">
                <a16:creationId xmlns:a16="http://schemas.microsoft.com/office/drawing/2014/main" id="{35E8008E-DB9D-6F5C-ABF2-BF9629FF18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 dirty="0"/>
          </a:p>
        </p:txBody>
      </p:sp>
      <p:sp>
        <p:nvSpPr>
          <p:cNvPr id="5" name="Espaço Reservado para Anotações 4">
            <a:extLst>
              <a:ext uri="{FF2B5EF4-FFF2-40B4-BE49-F238E27FC236}">
                <a16:creationId xmlns:a16="http://schemas.microsoft.com/office/drawing/2014/main" id="{E6AA8E04-0955-FF7D-A7CD-BFA54EDA24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Clique para editar os estilos de texto Mestres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17013C7-6715-104E-CC30-248656A312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97E8A6B-5DC4-D2DE-3F38-547CBBAE9B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9815F327-4E0F-4606-B79E-2BC7028FE08F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Uma das principais atividades bancária é a concessão de crédito (core business);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 impacto de crises financeiras e instabilidade econômica sempre imprimiram desafios as Instituições Financeiras [IFs];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Dessa forma a gestão de risco e controle na concessão de crédito se demonstram disciplinas fundamentais para manter a estabilidade e sustentabilidade das IFs e do mercado;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Com o advento de novas tecnologias e modelos estatísticos foi possível melhorar os controles bancários e conhecer melhor o cliente e é nesse contexto que é introduzido o conceito de Grupos Econômicos; </a:t>
            </a:r>
          </a:p>
          <a:p>
            <a:pPr marL="457200" lvl="1" indent="0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endParaRPr lang="pt-BR" altLang="pt-BR" sz="1800" dirty="0">
              <a:latin typeface="Calibri" panose="020F050202020403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O que é Grupo Econômico:</a:t>
            </a:r>
          </a:p>
          <a:p>
            <a:pPr marL="914400" lvl="2" indent="0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pt-BR" sz="1800" i="1" dirty="0"/>
              <a:t> Conjunto de empresas que, estão interligadas por relações contratuais, cuja propriedade pertence a indivíduos ou instituições, que exercem o controle efetivo sobre essas empresas;</a:t>
            </a:r>
            <a:endParaRPr lang="pt-BR" altLang="pt-BR" sz="2400" i="1" dirty="0">
              <a:latin typeface="Calibri" panose="020F0502020204030204" pitchFamily="34" charset="0"/>
            </a:endParaRPr>
          </a:p>
          <a:p>
            <a:endParaRPr lang="pt-BR" dirty="0"/>
          </a:p>
          <a:p>
            <a:r>
              <a:rPr lang="pt-BR" dirty="0"/>
              <a:t>A resolução propõe e exige que as IFs realizem o controle de contrapartes conectadas que compartilhem risco de crédito, documentando os critérios utilizados para identificação de cada indivíduo pertencente ao GE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15F327-4E0F-4606-B79E-2BC7028FE08F}" type="slidenum">
              <a:rPr lang="pt-BR" smtClean="0"/>
              <a:pPr>
                <a:defRPr/>
              </a:pPr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18406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21BDBE-8DAC-0FDB-3151-37994D6CB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80369E56-EDCF-842A-22F2-580734CEE0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CFFBD244-2678-FB64-DEA2-F01B756FC6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Uma das principais atividades bancária é a concessão de crédito (core business);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 impacto de crises financeiras e instabilidade econômica sempre imprimiram desafios as Instituições Financeiras [IFs];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Dessa forma a gestão de risco e controle na concessão de crédito se demonstram disciplinas fundamentais para manter a estabilidade e sustentabilidade das IFs e do mercado;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Com o advento de novas tecnologias e modelos estatísticos foi possível melhorar os controles bancários e conhecer melhor o cliente e é nesse contexto que é introduzido o conceito de Grupos Econômicos; </a:t>
            </a:r>
          </a:p>
          <a:p>
            <a:pPr marL="457200" lvl="1" indent="0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endParaRPr lang="pt-BR" altLang="pt-BR" sz="1800" dirty="0">
              <a:latin typeface="Calibri" panose="020F050202020403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O que é Grupo Econômico:</a:t>
            </a:r>
          </a:p>
          <a:p>
            <a:pPr marL="914400" lvl="2" indent="0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pt-BR" sz="1800" i="1" dirty="0"/>
              <a:t> Conjunto de empresas que, estão interligadas por relações contratuais, cuja propriedade pertence a indivíduos ou instituições, que exercem o controle efetivo sobre essas empresas;</a:t>
            </a:r>
            <a:endParaRPr lang="pt-BR" altLang="pt-BR" sz="2400" i="1" dirty="0">
              <a:latin typeface="Calibri" panose="020F0502020204030204" pitchFamily="34" charset="0"/>
            </a:endParaRPr>
          </a:p>
          <a:p>
            <a:endParaRPr lang="pt-BR" dirty="0"/>
          </a:p>
          <a:p>
            <a:r>
              <a:rPr lang="pt-BR" dirty="0"/>
              <a:t>A resolução propõe e exige que as IFs realizem o controle de contrapartes conectadas que compartilhem risco de crédito, documentando os critérios utilizados para identificação de cada indivíduo pertencente ao GE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77DA515-2D84-2563-B757-7766FC7B798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AFAE29F-4731-00EE-EA0E-3BEC21818B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15F327-4E0F-4606-B79E-2BC7028FE08F}" type="slidenum">
              <a:rPr lang="pt-BR" smtClean="0"/>
              <a:pPr>
                <a:defRPr/>
              </a:pPr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79421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t-BR" sz="2000" dirty="0"/>
              <a:t>2017 - A norma do BACEN e a exigência do mercado imprime a necessidade de maior controle nas IFs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Análise tradicional de avaliação de crédito sem conhecer o cliente, pode gerar muita inconsistências e falta de precisão;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Necessidade de maior segurança e confiabilidade nas avaliações para minimizar a exposição a riscos financeiros, exige métodos e ferramentas mais automatizadas;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Dificuldades na identificação de vínculos entre empresas e seus sócios.</a:t>
            </a:r>
          </a:p>
          <a:p>
            <a:pPr lvl="1">
              <a:lnSpc>
                <a:spcPct val="150000"/>
              </a:lnSpc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As IFs podem enfrentar desafios para identificar e gerenciar vínculos entre empresas e sócios que impactam o risco de crédito. Esses vínculos são essenciais para prever e mitigar inadimplência.</a:t>
            </a:r>
          </a:p>
          <a:p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15F327-4E0F-4606-B79E-2BC7028FE08F}" type="slidenum">
              <a:rPr lang="pt-BR" smtClean="0"/>
              <a:pPr>
                <a:defRPr/>
              </a:pPr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81552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46505D-928F-6D06-73F5-FD4A7E60C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0C6DF181-0F55-476C-2132-1E234BAA6C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46837446-3BB2-652D-F96D-E660183398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Uma das principais atividades bancária é a concessão de crédito (core business);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 impacto de crises financeiras e instabilidade econômica sempre imprimiram desafios as Instituições Financeiras [IFs];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Dessa forma a gestão de risco e controle na concessão de crédito se demonstram disciplinas fundamentais para manter a estabilidade e sustentabilidade das IFs e do mercado;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Com o advento de novas tecnologias e modelos estatísticos foi possível melhorar os controles bancários e conhecer melhor o cliente e é nesse contexto que é introduzido o conceito de Grupos Econômicos; </a:t>
            </a:r>
          </a:p>
          <a:p>
            <a:pPr marL="457200" lvl="1" indent="0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endParaRPr lang="pt-BR" altLang="pt-BR" sz="1800" dirty="0">
              <a:latin typeface="Calibri" panose="020F050202020403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O que é Grupo Econômico:</a:t>
            </a:r>
          </a:p>
          <a:p>
            <a:pPr marL="914400" lvl="2" indent="0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pt-BR" sz="1800" i="1" dirty="0"/>
              <a:t> Conjunto de empresas que, estão interligadas por relações contratuais, cuja propriedade pertence a indivíduos ou instituições, que exercem o controle efetivo sobre essas empresas;</a:t>
            </a:r>
            <a:endParaRPr lang="pt-BR" altLang="pt-BR" sz="2400" i="1" dirty="0">
              <a:latin typeface="Calibri" panose="020F0502020204030204" pitchFamily="34" charset="0"/>
            </a:endParaRPr>
          </a:p>
          <a:p>
            <a:endParaRPr lang="pt-BR" dirty="0"/>
          </a:p>
          <a:p>
            <a:r>
              <a:rPr lang="pt-BR" dirty="0"/>
              <a:t>A resolução propõe e exige que as IFs realizem o controle de contrapartes conectadas que compartilhem risco de crédito, documentando os critérios utilizados para identificação de cada indivíduo pertencente ao GE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CD534B5-1779-EC8A-A94E-789DC2977A4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EA9BDE0-9CF3-34A6-473F-89CFEAAD56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15F327-4E0F-4606-B79E-2BC7028FE08F}" type="slidenum">
              <a:rPr lang="pt-BR" smtClean="0"/>
              <a:pPr>
                <a:defRPr/>
              </a:pPr>
              <a:t>18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48511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7AFD3-13AE-66D5-870A-8B2E98C05D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52A8F0B1-F775-71B6-BEE4-A938FA3337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AA913294-CFC1-2E98-CF18-B21BE68699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E64F8C9-F4B3-D9C0-C94D-93E93ADC3F2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244AAE4-0E07-4F7F-3D19-4A8C77D4E2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15F327-4E0F-4606-B79E-2BC7028FE08F}" type="slidenum">
              <a:rPr lang="pt-BR" smtClean="0"/>
              <a:pPr>
                <a:defRPr/>
              </a:pPr>
              <a:t>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10958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A2BE1-A5F8-767F-23D0-5FDF958D5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D6BEE668-CF4A-40DD-39D1-25DFFC2D28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6C9260F1-F0C5-750A-2D04-0E882449B4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CBAF52E-5D70-4523-9F7D-3F950CDA08E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E948905-5077-CA12-9FE8-85483126A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15F327-4E0F-4606-B79E-2BC7028FE08F}" type="slidenum">
              <a:rPr lang="pt-BR" smtClean="0"/>
              <a:pPr>
                <a:defRPr/>
              </a:pPr>
              <a:t>20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5275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15F327-4E0F-4606-B79E-2BC7028FE08F}" type="slidenum">
              <a:rPr lang="pt-BR" smtClean="0"/>
              <a:pPr>
                <a:defRPr/>
              </a:pPr>
              <a:t>27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97537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42AB3-F6AA-290C-3338-EB17D1D5A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667A9730-D5F6-749B-CB38-F5DA10F309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E579C789-B794-0FD7-E79C-900D73BCD4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A5473A9-9A9B-1AE6-0453-7ECD02463D7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21B1738-D844-A696-F814-CC5DF15E80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15F327-4E0F-4606-B79E-2BC7028FE08F}" type="slidenum">
              <a:rPr lang="pt-BR" smtClean="0"/>
              <a:pPr>
                <a:defRPr/>
              </a:pPr>
              <a:t>28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6725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1F85C79-2F06-0056-D902-E2CBE768A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114340-C492-4F7D-8283-F7B1943A8062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8BB473-8CF5-5CD2-1DBD-774C7C8DA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46C039-C066-9331-CBE3-2F69CE62B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F8C8AC-8FBB-44A8-B38D-05AA399D0A8D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09963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3AD31A-F486-52D7-4E5F-061D6711C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9E9603-6663-4347-8C93-1500F6564F90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B3F930-9C20-4648-D19C-824064DE8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4C3601-4A31-98C1-EF36-1AD69E7F0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AA9602-A825-4102-A40A-8B8EF3829A03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47845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200125-A04F-D3E3-6B37-5F7FC6EF2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927ABF-DBE0-4AD1-A5E3-B2F409FA6048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D85B1FE-6BF4-858E-D62F-3F9B0BE06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852E24F-9F90-1DF1-215F-C50B34B98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0A7135-16F3-44EB-A805-F7031C806A49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5746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686A54A-EC37-B909-AF12-3D6B013BE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AD80BF-6D84-4DE5-B641-3861826B1252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8FD2CE-DCC0-5CBB-4E43-7E91EFBC5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5EFF24E-8671-4BCC-BA1C-BB977D2F2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7083DF-4844-4466-9A1E-A23EB2AA4D7D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2710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F4292B-6D96-A1A7-E158-A5A7F1ABF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D34A31-5B97-4C63-9099-135137EF579A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589248-48B5-EA28-A6F8-855D7A79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BB3B010-4840-881B-B2D6-30BE6FB15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635A02-F275-40B7-AB1D-C6B72C85A2BF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3687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DBBC9F01-C2FE-C71F-E3AD-9E0A13C41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9688DC-9A76-440F-81B0-6EB82C568F1D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CD617693-FB67-DDF2-6D5E-F3C505ADE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384CF987-B6A8-4666-2344-6689E5460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A1F1BE-0884-44E7-8451-036396EEE58F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4385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3">
            <a:extLst>
              <a:ext uri="{FF2B5EF4-FFF2-40B4-BE49-F238E27FC236}">
                <a16:creationId xmlns:a16="http://schemas.microsoft.com/office/drawing/2014/main" id="{58F9A70B-30FD-9903-6407-593AD2A95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5450D2-B8CE-407A-A479-32597672790B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8" name="Espaço Reservado para Rodapé 4">
            <a:extLst>
              <a:ext uri="{FF2B5EF4-FFF2-40B4-BE49-F238E27FC236}">
                <a16:creationId xmlns:a16="http://schemas.microsoft.com/office/drawing/2014/main" id="{68A79E61-EC4C-BF14-1507-4EF80C80E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9" name="Espaço Reservado para Número de Slide 5">
            <a:extLst>
              <a:ext uri="{FF2B5EF4-FFF2-40B4-BE49-F238E27FC236}">
                <a16:creationId xmlns:a16="http://schemas.microsoft.com/office/drawing/2014/main" id="{32359F78-AF94-38E6-7549-B970D9B17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120494-62F4-4A75-8371-549DBF954061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1132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3">
            <a:extLst>
              <a:ext uri="{FF2B5EF4-FFF2-40B4-BE49-F238E27FC236}">
                <a16:creationId xmlns:a16="http://schemas.microsoft.com/office/drawing/2014/main" id="{A2AAFCF4-AB1F-5B7D-C6D3-12EAB7F65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F85FC1-FFE2-49CF-9104-BFB529A65A01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4" name="Espaço Reservado para Rodapé 4">
            <a:extLst>
              <a:ext uri="{FF2B5EF4-FFF2-40B4-BE49-F238E27FC236}">
                <a16:creationId xmlns:a16="http://schemas.microsoft.com/office/drawing/2014/main" id="{7FC7C76D-500E-2763-672E-633D8AAB9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5" name="Espaço Reservado para Número de Slide 5">
            <a:extLst>
              <a:ext uri="{FF2B5EF4-FFF2-40B4-BE49-F238E27FC236}">
                <a16:creationId xmlns:a16="http://schemas.microsoft.com/office/drawing/2014/main" id="{3AEE0D02-DFE6-28DE-71C0-97B7A4195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CC6109-C15E-4EF6-85D5-DDF848C95517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3130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>
            <a:extLst>
              <a:ext uri="{FF2B5EF4-FFF2-40B4-BE49-F238E27FC236}">
                <a16:creationId xmlns:a16="http://schemas.microsoft.com/office/drawing/2014/main" id="{A01B2B95-C24C-2297-0315-0F615AF1C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E71621-3AB4-4F92-8D05-E89506513240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3" name="Espaço Reservado para Rodapé 4">
            <a:extLst>
              <a:ext uri="{FF2B5EF4-FFF2-40B4-BE49-F238E27FC236}">
                <a16:creationId xmlns:a16="http://schemas.microsoft.com/office/drawing/2014/main" id="{EFC76AE2-9B71-7A5B-3AB1-3217DCDEA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4" name="Espaço Reservado para Número de Slide 5">
            <a:extLst>
              <a:ext uri="{FF2B5EF4-FFF2-40B4-BE49-F238E27FC236}">
                <a16:creationId xmlns:a16="http://schemas.microsoft.com/office/drawing/2014/main" id="{259434AA-B071-CBAC-04E1-0D06223E6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EED8F9-3FCA-4759-81C7-FDB32CB44955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95162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D50A10D6-74A6-E8FB-46ED-D787B01CD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6C819C-3367-4EAD-BD48-977BF38885C9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B6B42656-7563-4949-C1DE-04EE23183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0327E87D-B311-B8DA-62E0-C0F4D0CE6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873548-B5C8-490B-954A-7D3C07DBB784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1030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E9381C8A-D676-222A-0715-77EA1C582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1F8E35-DAE8-4342-99B9-3CF4BA1B616E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7A17DD9A-C206-3B15-009A-91DCF8111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7D3ECC54-07CE-B04F-ACCA-780DB187E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75DFC6-01EA-41AF-ACE3-F67F69C1B1C5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42843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10E7A67E-C572-79E7-BAE5-8CE308F84B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FD2B269F-9648-ACDD-3A85-E65F6E4616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de texto Mestres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82CF716-8716-6F80-950C-F56D725F5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C2E323F-E83A-4528-983E-F06218F0E399}" type="datetime1">
              <a:rPr lang="pt-BR"/>
              <a:pPr>
                <a:defRPr/>
              </a:pPr>
              <a:t>05/01/2025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126400-2F61-1E93-F947-3B0F9AD066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0A6277F-772A-CB7E-C0CB-EAB0F90149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F8A6547-18D2-484A-99CF-C6AAE839F018}" type="slidenum">
              <a:rPr lang="pt-BR"/>
              <a:pPr>
                <a:defRPr/>
              </a:pPr>
              <a:t>‹nº›</a:t>
            </a:fld>
            <a:endParaRPr lang="pt-B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asedosdados.org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dados.gov.br/dados/conjuntos-dados/cadastro-nacional-da-pessoa-juridica---cnpj" TargetMode="External"/><Relationship Id="rId3" Type="http://schemas.openxmlformats.org/officeDocument/2006/relationships/hyperlink" Target="https://normativos.bcb.gov.br/Lists/Normativos/Attachments/50344/Res_4557_v1_O.pdf" TargetMode="External"/><Relationship Id="rId7" Type="http://schemas.openxmlformats.org/officeDocument/2006/relationships/hyperlink" Target="https://cloud.google.com/bigquer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eriodicos.fgv.br/rbe/article/view/534" TargetMode="External"/><Relationship Id="rId11" Type="http://schemas.openxmlformats.org/officeDocument/2006/relationships/hyperlink" Target="https://www.academia.edu/37069057/Credit_Risk_Management_Basic_Concepts" TargetMode="External"/><Relationship Id="rId5" Type="http://schemas.openxmlformats.org/officeDocument/2006/relationships/hyperlink" Target="https://www.sciencedirect.com/science/article/pii/S180%209227616303204" TargetMode="External"/><Relationship Id="rId10" Type="http://schemas.openxmlformats.org/officeDocument/2006/relationships/hyperlink" Target="https://comum.rcaap.pt/handle/10400.26/31674" TargetMode="External"/><Relationship Id="rId4" Type="http://schemas.openxmlformats.org/officeDocument/2006/relationships/hyperlink" Target="https://basedosdados.org/dataset/e43f0d5b-43cf-4bfb-8d90-c38a4e0d7c4f?table=81272674-f522-4e43-a70b-05bf46f0a163" TargetMode="External"/><Relationship Id="rId9" Type="http://schemas.openxmlformats.org/officeDocument/2006/relationships/hyperlink" Target="https://www.ipea.gov.br/ipeacaixa/premio2006/docs/trabpremiados/IpeaCaixa2006_Profissional_02lugar_tema03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19273488-6034-7EF4-356B-46675FA93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400" y="1187450"/>
            <a:ext cx="2692400" cy="448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Título 1">
            <a:extLst>
              <a:ext uri="{FF2B5EF4-FFF2-40B4-BE49-F238E27FC236}">
                <a16:creationId xmlns:a16="http://schemas.microsoft.com/office/drawing/2014/main" id="{5A614E42-7678-76FA-78D6-EE4C47490E7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114800" y="1550988"/>
            <a:ext cx="7654925" cy="2003425"/>
          </a:xfrm>
        </p:spPr>
        <p:txBody>
          <a:bodyPr/>
          <a:lstStyle/>
          <a:p>
            <a:pPr eaLnBrk="1" hangingPunct="1"/>
            <a:r>
              <a:rPr lang="pt-BR" sz="3200" dirty="0">
                <a:solidFill>
                  <a:schemeClr val="bg2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Desafios na identificação automática de grupos econômicos para aprimorar a gestão de riscos e controle de crédito.</a:t>
            </a:r>
            <a:endParaRPr lang="pt-BR" altLang="pt-BR" sz="3200" dirty="0">
              <a:solidFill>
                <a:schemeClr val="bg2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4F0F58B5-09DD-4C12-E7E9-702B4EF1E8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0750" y="3910013"/>
            <a:ext cx="5356225" cy="741362"/>
          </a:xfrm>
        </p:spPr>
        <p:txBody>
          <a:bodyPr rtlCol="0">
            <a:normAutofit fontScale="92500" lnSpcReduction="20000"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pt-BR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Aluno: Gustavo de Paula Aguiar Araújo</a:t>
            </a: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pt-BR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Orientador: Prof. Diego de Oliveria Cunha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F0598BE-E79C-2C9C-E5F2-94096C01B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07963" y="6324600"/>
            <a:ext cx="2743200" cy="365125"/>
          </a:xfrm>
        </p:spPr>
        <p:txBody>
          <a:bodyPr/>
          <a:lstStyle/>
          <a:p>
            <a:pPr algn="l">
              <a:defRPr/>
            </a:pPr>
            <a:fld id="{35CB3A61-F52D-490F-8DFB-166D18136D65}" type="slidenum">
              <a:rPr lang="pt-BR" smtClean="0"/>
              <a:pPr algn="l">
                <a:defRPr/>
              </a:pPr>
              <a:t>1</a:t>
            </a:fld>
            <a:endParaRPr lang="pt-B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94342-F212-2C9C-BFB9-A3178D99A3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BBDB6493-655D-9446-2127-0E37B830D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45C89D7E-7980-9A9A-2895-577D0E9BD219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MATERIAL E MÉTODOS</a:t>
            </a:r>
          </a:p>
        </p:txBody>
      </p:sp>
      <p:sp>
        <p:nvSpPr>
          <p:cNvPr id="14340" name="Espaço Reservado para Conteúdo 2">
            <a:extLst>
              <a:ext uri="{FF2B5EF4-FFF2-40B4-BE49-F238E27FC236}">
                <a16:creationId xmlns:a16="http://schemas.microsoft.com/office/drawing/2014/main" id="{7732BE70-2069-5B4B-77FB-8343BA9D569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2900" y="803772"/>
            <a:ext cx="11506200" cy="5230813"/>
          </a:xfrm>
        </p:spPr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Metologia:</a:t>
            </a:r>
          </a:p>
          <a:p>
            <a:pPr lvl="1">
              <a:lnSpc>
                <a:spcPct val="150000"/>
              </a:lnSpc>
            </a:pPr>
            <a:r>
              <a:rPr lang="pt-BR" sz="2000" b="1" dirty="0"/>
              <a:t>Tratamento dos dados de empresas públicas:</a:t>
            </a:r>
          </a:p>
          <a:p>
            <a:pPr lvl="2">
              <a:lnSpc>
                <a:spcPct val="150000"/>
              </a:lnSpc>
            </a:pPr>
            <a:r>
              <a:rPr lang="pt-BR" b="1" dirty="0"/>
              <a:t>Data Wrangling – tratamento dos dados de entrada;</a:t>
            </a:r>
          </a:p>
          <a:p>
            <a:pPr lvl="2">
              <a:lnSpc>
                <a:spcPct val="150000"/>
              </a:lnSpc>
            </a:pPr>
            <a:r>
              <a:rPr lang="pt-BR" b="1" dirty="0"/>
              <a:t>Criptografia – mascaramento dos dados;</a:t>
            </a:r>
          </a:p>
          <a:p>
            <a:pPr lvl="1">
              <a:lnSpc>
                <a:spcPct val="150000"/>
              </a:lnSpc>
            </a:pPr>
            <a:r>
              <a:rPr lang="pt-BR" sz="2000" b="1" dirty="0"/>
              <a:t>Utilização e adaptação da teoria de grafos para identificação de grupos econômicos;</a:t>
            </a:r>
          </a:p>
          <a:p>
            <a:pPr lvl="2">
              <a:lnSpc>
                <a:spcPct val="150000"/>
              </a:lnSpc>
            </a:pPr>
            <a:r>
              <a:rPr lang="pt-BR" b="1" dirty="0"/>
              <a:t>Identificação de padrões entre grafos não direcionados e grupos econômicos;</a:t>
            </a:r>
          </a:p>
          <a:p>
            <a:pPr lvl="1">
              <a:lnSpc>
                <a:spcPct val="150000"/>
              </a:lnSpc>
            </a:pPr>
            <a:r>
              <a:rPr lang="pt-BR" sz="2000" b="1" dirty="0"/>
              <a:t>Criação de algoritmo para controle e identificação massiva de possíveis grupos econômicos;</a:t>
            </a:r>
          </a:p>
          <a:p>
            <a:pPr lvl="2">
              <a:lnSpc>
                <a:spcPct val="150000"/>
              </a:lnSpc>
            </a:pPr>
            <a:r>
              <a:rPr lang="pt-BR" b="1" dirty="0"/>
              <a:t>Aplicação do algoritmo e validação da saída do modelo;</a:t>
            </a:r>
          </a:p>
          <a:p>
            <a:pPr lvl="1">
              <a:lnSpc>
                <a:spcPct val="150000"/>
              </a:lnSpc>
            </a:pPr>
            <a:endParaRPr lang="pt-BR" sz="2000" dirty="0"/>
          </a:p>
          <a:p>
            <a:pPr>
              <a:lnSpc>
                <a:spcPct val="150000"/>
              </a:lnSpc>
            </a:pPr>
            <a:endParaRPr lang="pt-BR" sz="2000" b="1" dirty="0"/>
          </a:p>
          <a:p>
            <a:pPr lvl="2">
              <a:lnSpc>
                <a:spcPct val="150000"/>
              </a:lnSpc>
            </a:pPr>
            <a:endParaRPr lang="pt-BR" b="1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662E4E7-A0A1-B4F0-AF9A-8BBC9FE1C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4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5D9BF65A-41AA-177F-2A96-944EFC869D74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71014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62D15D3C-CAE8-3526-8C09-3D4E08A40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565017D7-338D-9149-12D3-9377D39A2B30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MATERIAL E MÉTODOS</a:t>
            </a:r>
          </a:p>
        </p:txBody>
      </p:sp>
      <p:sp>
        <p:nvSpPr>
          <p:cNvPr id="14340" name="Espaço Reservado para Conteúdo 2">
            <a:extLst>
              <a:ext uri="{FF2B5EF4-FFF2-40B4-BE49-F238E27FC236}">
                <a16:creationId xmlns:a16="http://schemas.microsoft.com/office/drawing/2014/main" id="{E84F7AAA-2AA3-55B0-DA6D-C6FB67CCFF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2900" y="803772"/>
            <a:ext cx="11506200" cy="5230813"/>
          </a:xfrm>
        </p:spPr>
        <p:txBody>
          <a:bodyPr/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Material: Metadados</a:t>
            </a:r>
          </a:p>
          <a:p>
            <a:pPr lvl="1">
              <a:lnSpc>
                <a:spcPct val="150000"/>
              </a:lnSpc>
            </a:pPr>
            <a:r>
              <a:rPr lang="pt-BR" sz="2000" dirty="0"/>
              <a:t>Dados públicos de participação societária de empresas disponibilizados pelo Ministério da Economia - RFB;</a:t>
            </a:r>
          </a:p>
          <a:p>
            <a:pPr lvl="1">
              <a:lnSpc>
                <a:spcPct val="150000"/>
              </a:lnSpc>
            </a:pPr>
            <a:r>
              <a:rPr lang="pt-BR" sz="2000" dirty="0"/>
              <a:t>Base com aproximadamente 55MM de empresas;</a:t>
            </a:r>
          </a:p>
          <a:p>
            <a:pPr lvl="2">
              <a:lnSpc>
                <a:spcPct val="150000"/>
              </a:lnSpc>
            </a:pPr>
            <a:r>
              <a:rPr lang="pt-BR" sz="1600" dirty="0"/>
              <a:t>Desafio de processamento visto o tamanho da base;</a:t>
            </a:r>
          </a:p>
          <a:p>
            <a:pPr lvl="1">
              <a:lnSpc>
                <a:spcPct val="150000"/>
              </a:lnSpc>
            </a:pPr>
            <a:r>
              <a:rPr lang="pt-BR" sz="2000" dirty="0"/>
              <a:t>Consumidos através do site (</a:t>
            </a:r>
            <a:r>
              <a:rPr lang="pt-BR" sz="2000" dirty="0">
                <a:hlinkClick r:id="rId3"/>
              </a:rPr>
              <a:t>https://basedosdados.org/</a:t>
            </a:r>
            <a:r>
              <a:rPr lang="pt-BR" sz="2000" dirty="0"/>
              <a:t>) base dos dados através da ferramenta BigQuery do Google;</a:t>
            </a:r>
          </a:p>
          <a:p>
            <a:pPr>
              <a:lnSpc>
                <a:spcPct val="150000"/>
              </a:lnSpc>
            </a:pPr>
            <a:endParaRPr lang="pt-BR" sz="2400" b="1" dirty="0"/>
          </a:p>
          <a:p>
            <a:pPr lvl="2">
              <a:lnSpc>
                <a:spcPct val="150000"/>
              </a:lnSpc>
            </a:pPr>
            <a:endParaRPr lang="pt-BR" b="1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EEBECCF-7094-E169-3A8D-C9529AAE7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4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08FE87DF-7BAE-1E22-0BD5-A5563C696F2B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11</a:t>
            </a:fld>
            <a:endParaRPr lang="pt-BR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F2F6AD-1D7D-B004-3956-BF82B5B43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154967EC-96B1-6734-5159-9166BB0E2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582D81C-3C04-4D1F-403A-655EF784149A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MATERIAL E MÉTODOS</a:t>
            </a:r>
          </a:p>
        </p:txBody>
      </p:sp>
      <p:sp>
        <p:nvSpPr>
          <p:cNvPr id="14340" name="Espaço Reservado para Conteúdo 2">
            <a:extLst>
              <a:ext uri="{FF2B5EF4-FFF2-40B4-BE49-F238E27FC236}">
                <a16:creationId xmlns:a16="http://schemas.microsoft.com/office/drawing/2014/main" id="{24148F8B-0D5B-3F99-3C0F-0A10EBEA5A0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2900" y="803772"/>
            <a:ext cx="9192986" cy="523081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t-BR" sz="2000" b="1" dirty="0"/>
              <a:t>Material: Data Wrangling- tratamento de dados</a:t>
            </a:r>
          </a:p>
          <a:p>
            <a:pPr lvl="1">
              <a:lnSpc>
                <a:spcPct val="150000"/>
              </a:lnSpc>
            </a:pPr>
            <a:r>
              <a:rPr lang="pt-BR" sz="1800" dirty="0"/>
              <a:t>Ingestão dos dados através do BigQuery com persistência em base local em MySQL;</a:t>
            </a:r>
          </a:p>
          <a:p>
            <a:pPr lvl="1">
              <a:lnSpc>
                <a:spcPct val="150000"/>
              </a:lnSpc>
            </a:pPr>
            <a:r>
              <a:rPr lang="pt-BR" sz="1800" dirty="0"/>
              <a:t>Criptografia dos dados de empresas;</a:t>
            </a:r>
            <a:endParaRPr lang="pt-BR" sz="2200" dirty="0"/>
          </a:p>
          <a:p>
            <a:pPr marL="914400" lvl="2" indent="0">
              <a:lnSpc>
                <a:spcPct val="150000"/>
              </a:lnSpc>
              <a:buNone/>
            </a:pPr>
            <a:endParaRPr lang="pt-BR" sz="1600" dirty="0"/>
          </a:p>
          <a:p>
            <a:pPr lvl="2">
              <a:lnSpc>
                <a:spcPct val="150000"/>
              </a:lnSpc>
            </a:pPr>
            <a:endParaRPr lang="pt-BR" b="1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BE0F3C8-7D45-60BB-4608-30E7F958F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4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3C5AFFAA-FB23-D1A7-CDE7-08BB69B15739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12</a:t>
            </a:fld>
            <a:endParaRPr lang="pt-BR" dirty="0"/>
          </a:p>
        </p:txBody>
      </p:sp>
      <p:pic>
        <p:nvPicPr>
          <p:cNvPr id="62469" name="Picture 5" descr="BigQuery: O que é, para que serve e como usar?">
            <a:extLst>
              <a:ext uri="{FF2B5EF4-FFF2-40B4-BE49-F238E27FC236}">
                <a16:creationId xmlns:a16="http://schemas.microsoft.com/office/drawing/2014/main" id="{D3175301-BE2E-6478-6FAE-06E2D3DC0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0762" y="3170375"/>
            <a:ext cx="2316612" cy="1302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471" name="Picture 7" descr="The Python Logo | Python Software Foundation">
            <a:extLst>
              <a:ext uri="{FF2B5EF4-FFF2-40B4-BE49-F238E27FC236}">
                <a16:creationId xmlns:a16="http://schemas.microsoft.com/office/drawing/2014/main" id="{C688A9C6-309F-8C00-73C2-C1A59B026A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8241" y="3237426"/>
            <a:ext cx="1156607" cy="1401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53189027-7C8A-AB4A-8245-2EF0FACB61FC}"/>
              </a:ext>
            </a:extLst>
          </p:cNvPr>
          <p:cNvSpPr/>
          <p:nvPr/>
        </p:nvSpPr>
        <p:spPr>
          <a:xfrm rot="10800000">
            <a:off x="4301554" y="3566078"/>
            <a:ext cx="554198" cy="51104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2473" name="Picture 9">
            <a:extLst>
              <a:ext uri="{FF2B5EF4-FFF2-40B4-BE49-F238E27FC236}">
                <a16:creationId xmlns:a16="http://schemas.microsoft.com/office/drawing/2014/main" id="{7859BEF8-07CB-153E-9CFA-0E539623D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754" y="3237426"/>
            <a:ext cx="1969132" cy="101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C748F4E1-D979-DE16-343C-3FD7D5CB364E}"/>
              </a:ext>
            </a:extLst>
          </p:cNvPr>
          <p:cNvSpPr/>
          <p:nvPr/>
        </p:nvSpPr>
        <p:spPr>
          <a:xfrm>
            <a:off x="6571472" y="3563684"/>
            <a:ext cx="554198" cy="51104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C158044B-3868-0069-C69B-987688B4B0D7}"/>
              </a:ext>
            </a:extLst>
          </p:cNvPr>
          <p:cNvSpPr/>
          <p:nvPr/>
        </p:nvSpPr>
        <p:spPr>
          <a:xfrm>
            <a:off x="4203865" y="2848692"/>
            <a:ext cx="3123211" cy="215975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99BF507-6489-B70C-8E4A-0609038FB4E9}"/>
              </a:ext>
            </a:extLst>
          </p:cNvPr>
          <p:cNvSpPr txBox="1"/>
          <p:nvPr/>
        </p:nvSpPr>
        <p:spPr>
          <a:xfrm>
            <a:off x="4872318" y="4444138"/>
            <a:ext cx="17863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ETL_BigQuery.py</a:t>
            </a:r>
          </a:p>
        </p:txBody>
      </p:sp>
      <p:pic>
        <p:nvPicPr>
          <p:cNvPr id="62475" name="Picture 11" descr="Spyder IDE">
            <a:extLst>
              <a:ext uri="{FF2B5EF4-FFF2-40B4-BE49-F238E27FC236}">
                <a16:creationId xmlns:a16="http://schemas.microsoft.com/office/drawing/2014/main" id="{1E00F465-A28A-DC94-C9E5-8B5C6C76A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044" y="2892855"/>
            <a:ext cx="377325" cy="375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675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FD7EB1-C21C-63F4-ED10-1A3E19923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1CCD2B72-A5A9-D70F-4703-0C9D3A8D86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83E77F85-94F9-26A4-6A92-01C18EA0349A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MATERIAL E MÉTODOS</a:t>
            </a:r>
          </a:p>
        </p:txBody>
      </p:sp>
      <p:sp>
        <p:nvSpPr>
          <p:cNvPr id="14340" name="Espaço Reservado para Conteúdo 2">
            <a:extLst>
              <a:ext uri="{FF2B5EF4-FFF2-40B4-BE49-F238E27FC236}">
                <a16:creationId xmlns:a16="http://schemas.microsoft.com/office/drawing/2014/main" id="{C676BAB1-624F-FA77-0128-E9ED40EDECA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2900" y="803773"/>
            <a:ext cx="9192986" cy="131003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t-BR" sz="2000" b="1" dirty="0"/>
              <a:t>Material: Data Wrangling- Modelagem de dados</a:t>
            </a:r>
          </a:p>
          <a:p>
            <a:pPr lvl="1">
              <a:lnSpc>
                <a:spcPct val="150000"/>
              </a:lnSpc>
            </a:pPr>
            <a:r>
              <a:rPr lang="pt-BR" sz="1800" dirty="0"/>
              <a:t>Modelagem local dos dados para possibilitar a criação do algoritmo</a:t>
            </a:r>
            <a:endParaRPr lang="pt-BR" sz="2200" dirty="0"/>
          </a:p>
          <a:p>
            <a:pPr marL="914400" lvl="2" indent="0">
              <a:lnSpc>
                <a:spcPct val="150000"/>
              </a:lnSpc>
              <a:buNone/>
            </a:pPr>
            <a:endParaRPr lang="pt-BR" sz="1600" dirty="0"/>
          </a:p>
          <a:p>
            <a:pPr lvl="2">
              <a:lnSpc>
                <a:spcPct val="150000"/>
              </a:lnSpc>
            </a:pPr>
            <a:endParaRPr lang="pt-BR" b="1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73BF82D-5FE2-3590-72EE-B44EDAE93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13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7B528C91-0152-D759-2201-40B4E9F42661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13</a:t>
            </a:fld>
            <a:endParaRPr lang="pt-BR" dirty="0"/>
          </a:p>
        </p:txBody>
      </p:sp>
      <p:pic>
        <p:nvPicPr>
          <p:cNvPr id="6" name="Imagem 1" descr="Diagrama&#10;&#10;Descrição gerada automaticamente">
            <a:extLst>
              <a:ext uri="{FF2B5EF4-FFF2-40B4-BE49-F238E27FC236}">
                <a16:creationId xmlns:a16="http://schemas.microsoft.com/office/drawing/2014/main" id="{4C6F386B-9D47-098A-176B-F14AF7006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2186" y="2015018"/>
            <a:ext cx="7687706" cy="3426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DE15ABE-E9F0-90F8-4C8D-E17936480022}"/>
              </a:ext>
            </a:extLst>
          </p:cNvPr>
          <p:cNvSpPr txBox="1"/>
          <p:nvPr/>
        </p:nvSpPr>
        <p:spPr>
          <a:xfrm>
            <a:off x="2505692" y="5441758"/>
            <a:ext cx="7914761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(Corpo)"/>
                <a:ea typeface="Calibri" panose="020F0502020204030204" pitchFamily="34" charset="0"/>
              </a:rPr>
              <a:t>Apêndice A – Imagem 1. Modelo de dados proposto - Data Wrangling</a:t>
            </a:r>
          </a:p>
        </p:txBody>
      </p:sp>
    </p:spTree>
    <p:extLst>
      <p:ext uri="{BB962C8B-B14F-4D97-AF65-F5344CB8AC3E}">
        <p14:creationId xmlns:p14="http://schemas.microsoft.com/office/powerpoint/2010/main" val="1108175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8946B-BD70-BDBB-F950-FB3733C52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B50BDDF1-49C6-ECF9-EFB7-B72D8CEA0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8FFC1CE9-5931-F28B-EC58-1FAF975FA801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MATERIAL E MÉTODOS</a:t>
            </a:r>
          </a:p>
        </p:txBody>
      </p:sp>
      <p:sp>
        <p:nvSpPr>
          <p:cNvPr id="14340" name="Espaço Reservado para Conteúdo 2">
            <a:extLst>
              <a:ext uri="{FF2B5EF4-FFF2-40B4-BE49-F238E27FC236}">
                <a16:creationId xmlns:a16="http://schemas.microsoft.com/office/drawing/2014/main" id="{1B042CFD-6FE0-759A-5C20-6851D0789E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2899" y="803772"/>
            <a:ext cx="11461173" cy="145253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t-BR" sz="2000" b="1" dirty="0"/>
              <a:t>Material: Data Wrangling- Google </a:t>
            </a:r>
            <a:r>
              <a:rPr lang="pt-BR" sz="2000" b="1" dirty="0">
                <a:latin typeface="Calibri (Corpo)"/>
                <a:cs typeface="Arial" panose="020B0604020202020204" pitchFamily="34" charset="0"/>
              </a:rPr>
              <a:t>BigQuery</a:t>
            </a:r>
            <a:endParaRPr lang="pt-BR" sz="2000" b="1" dirty="0"/>
          </a:p>
          <a:p>
            <a:pPr lvl="1">
              <a:lnSpc>
                <a:spcPct val="150000"/>
              </a:lnSpc>
            </a:pPr>
            <a:r>
              <a:rPr lang="pt-BR" sz="1800" i="1" dirty="0">
                <a:latin typeface="Calibri (Corpo)"/>
                <a:cs typeface="Arial" panose="020B0604020202020204" pitchFamily="34" charset="0"/>
              </a:rPr>
              <a:t>O BigQuery é um serviço de armazenamento de dados do Google Cloud que permite realizar análises em grande escala e com baixo custo. Ele é um data warehouse corporativo totalmente gerenciado e sem servidor</a:t>
            </a:r>
          </a:p>
          <a:p>
            <a:pPr lvl="2">
              <a:lnSpc>
                <a:spcPct val="150000"/>
              </a:lnSpc>
            </a:pPr>
            <a:endParaRPr lang="pt-BR" b="1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0AD0FD3-E073-723D-6757-7EDB7A40C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14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57721AAB-E016-9CA3-F816-877494552423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14</a:t>
            </a:fld>
            <a:endParaRPr lang="pt-BR" dirty="0"/>
          </a:p>
        </p:txBody>
      </p:sp>
      <p:pic>
        <p:nvPicPr>
          <p:cNvPr id="4" name="Imagem 3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195CFF22-1170-6247-BAC2-3DB601145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708" y="2256311"/>
            <a:ext cx="6629043" cy="3590519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70A328C5-8743-EAC9-4CA4-A0B5CC33F45B}"/>
              </a:ext>
            </a:extLst>
          </p:cNvPr>
          <p:cNvSpPr txBox="1"/>
          <p:nvPr/>
        </p:nvSpPr>
        <p:spPr>
          <a:xfrm>
            <a:off x="2441969" y="5759717"/>
            <a:ext cx="7012523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(Corpo)"/>
                <a:ea typeface="Calibri" panose="020F0502020204030204" pitchFamily="34" charset="0"/>
              </a:rPr>
              <a:t>Apêndice A – Imagem 2 – Data Wrangling – Plataforma Google Bigquery </a:t>
            </a:r>
          </a:p>
        </p:txBody>
      </p:sp>
    </p:spTree>
    <p:extLst>
      <p:ext uri="{BB962C8B-B14F-4D97-AF65-F5344CB8AC3E}">
        <p14:creationId xmlns:p14="http://schemas.microsoft.com/office/powerpoint/2010/main" val="2348233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CE7B7-A0D1-E6EF-C403-B1D7C3210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8B694204-6DFB-1EDA-E1DB-E286B5CBE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078159E8-11FC-9BF8-879F-522A06B3D7BA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MATERIAL E MÉTODOS</a:t>
            </a:r>
          </a:p>
        </p:txBody>
      </p:sp>
      <p:sp>
        <p:nvSpPr>
          <p:cNvPr id="14340" name="Espaço Reservado para Conteúdo 2">
            <a:extLst>
              <a:ext uri="{FF2B5EF4-FFF2-40B4-BE49-F238E27FC236}">
                <a16:creationId xmlns:a16="http://schemas.microsoft.com/office/drawing/2014/main" id="{A612C1CC-CF34-FB2E-A0CD-7DAD6CF283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2900" y="803772"/>
            <a:ext cx="11849100" cy="523081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t-BR" sz="2000" b="1" dirty="0"/>
              <a:t>Material: Data Wrangling - Desafios</a:t>
            </a:r>
          </a:p>
          <a:p>
            <a:pPr lvl="2">
              <a:lnSpc>
                <a:spcPct val="150000"/>
              </a:lnSpc>
            </a:pPr>
            <a:r>
              <a:rPr lang="pt-BR" sz="1800" b="1" dirty="0"/>
              <a:t>Desafios de hardware;</a:t>
            </a:r>
          </a:p>
          <a:p>
            <a:pPr lvl="3">
              <a:lnSpc>
                <a:spcPct val="150000"/>
              </a:lnSpc>
            </a:pPr>
            <a:r>
              <a:rPr lang="pt-BR" b="1" dirty="0"/>
              <a:t>Utilização de Chunks  = </a:t>
            </a:r>
            <a:r>
              <a:rPr lang="pt-BR" dirty="0"/>
              <a:t>divisões de dados em partes menores e mais gerenciáveis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C25133B-EBF0-FC55-709E-B358EEBDC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4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A4F47AE4-5C92-158F-9A64-8F4240B6EDC3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15</a:t>
            </a:fld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4412FAE-C1BB-F8FD-1C9B-F3E76FC10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02" y="2496530"/>
            <a:ext cx="7630590" cy="2791215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95B283A-F4B9-75D0-FC26-C7696D197BA3}"/>
              </a:ext>
            </a:extLst>
          </p:cNvPr>
          <p:cNvSpPr txBox="1"/>
          <p:nvPr/>
        </p:nvSpPr>
        <p:spPr>
          <a:xfrm>
            <a:off x="8305805" y="2957513"/>
            <a:ext cx="33819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Possibilitou gerenciar a base de 55 MM de empresas e persistir os dados no MySQL localmente. 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A89FC0C-65A2-5926-7FD1-83EAB699F1C9}"/>
              </a:ext>
            </a:extLst>
          </p:cNvPr>
          <p:cNvSpPr txBox="1"/>
          <p:nvPr/>
        </p:nvSpPr>
        <p:spPr>
          <a:xfrm>
            <a:off x="504202" y="5291833"/>
            <a:ext cx="6151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(Corpo)"/>
                <a:ea typeface="Calibri" panose="020F0502020204030204" pitchFamily="34" charset="0"/>
                <a:cs typeface="Arial" panose="020B0604020202020204" pitchFamily="34" charset="0"/>
              </a:rPr>
              <a:t>Fonte: Resultados originais da pesquisa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(Corpo)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42658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BEBA2-E950-A67A-743C-8AB183E64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EFAFEF4D-23F4-359D-CCAD-CEA599604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5FC73000-B246-15EB-B830-59C91CD4C1F8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MATERIAL E MÉTODOS</a:t>
            </a:r>
          </a:p>
        </p:txBody>
      </p:sp>
      <p:sp>
        <p:nvSpPr>
          <p:cNvPr id="14340" name="Espaço Reservado para Conteúdo 2">
            <a:extLst>
              <a:ext uri="{FF2B5EF4-FFF2-40B4-BE49-F238E27FC236}">
                <a16:creationId xmlns:a16="http://schemas.microsoft.com/office/drawing/2014/main" id="{4232244D-A0E3-1928-3690-17E853E840A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2900" y="803772"/>
            <a:ext cx="11449297" cy="523081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t-BR" sz="2000" b="1" dirty="0"/>
              <a:t>Material: Data Wrangling - Criptografia</a:t>
            </a:r>
          </a:p>
          <a:p>
            <a:pPr lvl="2">
              <a:lnSpc>
                <a:spcPct val="150000"/>
              </a:lnSpc>
            </a:pPr>
            <a:r>
              <a:rPr lang="pt-BR" sz="1800" dirty="0"/>
              <a:t>Para controle dos dados foi incluído também um algoritmo de criptografia para dispor as informações públicas das empresas, sem necessariamente identifica-las.</a:t>
            </a:r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A82ACD0-0CE5-299A-D580-C69086215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5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2947BEA2-8CD3-2935-68DB-38305E9F6170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16</a:t>
            </a:fld>
            <a:endParaRPr lang="pt-BR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B71921E-3546-C1BF-CF0B-2C175C55AD88}"/>
              </a:ext>
            </a:extLst>
          </p:cNvPr>
          <p:cNvSpPr txBox="1"/>
          <p:nvPr/>
        </p:nvSpPr>
        <p:spPr>
          <a:xfrm>
            <a:off x="689260" y="4060864"/>
            <a:ext cx="7432762" cy="8976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(Corpo)"/>
                <a:ea typeface="Calibri" panose="020F0502020204030204" pitchFamily="34" charset="0"/>
              </a:rPr>
              <a:t>Figura - Chaves únicas de referência entre empresas e sócios</a:t>
            </a:r>
          </a:p>
          <a:p>
            <a:pPr algn="just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(Corpo)"/>
                <a:ea typeface="Calibri" panose="020F0502020204030204" pitchFamily="34" charset="0"/>
              </a:rPr>
              <a:t>Fonte: Resultados originais da pesquisa</a:t>
            </a:r>
          </a:p>
        </p:txBody>
      </p:sp>
      <p:pic>
        <p:nvPicPr>
          <p:cNvPr id="4" name="Imagem 3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19513A40-AA7D-68F0-5996-B2C30C2F6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260" y="2553162"/>
            <a:ext cx="10310961" cy="1507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4533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1FFC68-0CCD-134A-2806-B86310C35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CBD043AF-738F-56CE-F65F-2E90CE1AD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3286C988-BA2F-AE4E-E6DB-328F9BF46016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MATERIAL E MÉTODOS</a:t>
            </a:r>
          </a:p>
        </p:txBody>
      </p:sp>
      <p:sp>
        <p:nvSpPr>
          <p:cNvPr id="14340" name="Espaço Reservado para Conteúdo 2">
            <a:extLst>
              <a:ext uri="{FF2B5EF4-FFF2-40B4-BE49-F238E27FC236}">
                <a16:creationId xmlns:a16="http://schemas.microsoft.com/office/drawing/2014/main" id="{150A4AF5-CDED-063F-9C13-4EB91B0AC6F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2900" y="803773"/>
            <a:ext cx="11449297" cy="147629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t-BR" sz="2000" b="1" dirty="0"/>
              <a:t>Material: Grafos</a:t>
            </a:r>
          </a:p>
          <a:p>
            <a:pPr lvl="2">
              <a:lnSpc>
                <a:spcPct val="150000"/>
              </a:lnSpc>
            </a:pPr>
            <a:r>
              <a:rPr lang="pt-BR" sz="1800" dirty="0"/>
              <a:t>Semelhança de da teoria dos grafos e as ligações entre empresas e sócios coligados</a:t>
            </a:r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8914B3F-1534-DAEE-42FD-738DE87D9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6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8C914AB8-5E9A-4ED7-A20D-469F323035DD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17</a:t>
            </a:fld>
            <a:endParaRPr lang="pt-BR" dirty="0"/>
          </a:p>
        </p:txBody>
      </p:sp>
      <p:pic>
        <p:nvPicPr>
          <p:cNvPr id="6" name="Imagem 5" descr="Interface gráfica do usuário, Aplicativo&#10;&#10;Descrição gerada automaticamente com confiança média">
            <a:extLst>
              <a:ext uri="{FF2B5EF4-FFF2-40B4-BE49-F238E27FC236}">
                <a16:creationId xmlns:a16="http://schemas.microsoft.com/office/drawing/2014/main" id="{08994499-BAE0-C5AF-AFD0-CA8207F11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026" y="2299611"/>
            <a:ext cx="4922821" cy="1800225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06FC13FE-5C00-DAAC-E311-DD2E7A300E1E}"/>
              </a:ext>
            </a:extLst>
          </p:cNvPr>
          <p:cNvSpPr txBox="1"/>
          <p:nvPr/>
        </p:nvSpPr>
        <p:spPr>
          <a:xfrm>
            <a:off x="342900" y="4209730"/>
            <a:ext cx="4597235" cy="8976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(Corpo)"/>
                <a:ea typeface="Calibri" panose="020F0502020204030204" pitchFamily="34" charset="0"/>
              </a:rPr>
              <a:t>Figura 2. Grafo direcionado</a:t>
            </a:r>
          </a:p>
          <a:p>
            <a:pPr algn="just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(Corpo)"/>
                <a:ea typeface="Calibri" panose="020F0502020204030204" pitchFamily="34" charset="0"/>
              </a:rPr>
              <a:t>Fonte: Resultados originais da pesquisa</a:t>
            </a:r>
          </a:p>
        </p:txBody>
      </p:sp>
      <p:pic>
        <p:nvPicPr>
          <p:cNvPr id="9" name="Imagem 8" descr="Gráfico&#10;&#10;Descrição gerada automaticamente">
            <a:extLst>
              <a:ext uri="{FF2B5EF4-FFF2-40B4-BE49-F238E27FC236}">
                <a16:creationId xmlns:a16="http://schemas.microsoft.com/office/drawing/2014/main" id="{74D627B0-4B61-954D-A6CB-0011D7802B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036"/>
          <a:stretch/>
        </p:blipFill>
        <p:spPr>
          <a:xfrm>
            <a:off x="6293922" y="1855524"/>
            <a:ext cx="5393876" cy="3744595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168E2D1-B640-9B68-CCEE-978F43D7FA5C}"/>
              </a:ext>
            </a:extLst>
          </p:cNvPr>
          <p:cNvSpPr txBox="1"/>
          <p:nvPr/>
        </p:nvSpPr>
        <p:spPr>
          <a:xfrm>
            <a:off x="6723320" y="5458668"/>
            <a:ext cx="4597235" cy="89768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lnSpc>
                <a:spcPct val="150000"/>
              </a:lnSpc>
              <a:spcAft>
                <a:spcPts val="200"/>
              </a:spcAft>
              <a:defRPr sz="1800">
                <a:effectLst/>
                <a:latin typeface="Calibri (Corpo)"/>
                <a:ea typeface="Calibri" panose="020F0502020204030204" pitchFamily="34" charset="0"/>
              </a:defRPr>
            </a:lvl1pPr>
          </a:lstStyle>
          <a:p>
            <a:r>
              <a:rPr lang="pt-BR" dirty="0"/>
              <a:t>Figura 3. </a:t>
            </a:r>
            <a:r>
              <a:rPr lang="pt-BR" b="1" dirty="0"/>
              <a:t>Estrutura de Grado não direcionado</a:t>
            </a:r>
          </a:p>
          <a:p>
            <a:r>
              <a:rPr lang="pt-BR" dirty="0"/>
              <a:t>Fonte: Resultados originais da pesquisa</a:t>
            </a:r>
          </a:p>
        </p:txBody>
      </p:sp>
    </p:spTree>
    <p:extLst>
      <p:ext uri="{BB962C8B-B14F-4D97-AF65-F5344CB8AC3E}">
        <p14:creationId xmlns:p14="http://schemas.microsoft.com/office/powerpoint/2010/main" val="12402324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5E8283-9139-3121-F625-4A0021EE1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E7C9AF4E-662F-3B81-0152-9F6DEB0B6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9590EEA4-C786-AADD-64BF-BD5071059D9E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MATERIAL E MÉTODOS</a:t>
            </a:r>
          </a:p>
        </p:txBody>
      </p:sp>
      <p:sp>
        <p:nvSpPr>
          <p:cNvPr id="7" name="Espaço Reservado para Rodapé 2">
            <a:extLst>
              <a:ext uri="{FF2B5EF4-FFF2-40B4-BE49-F238E27FC236}">
                <a16:creationId xmlns:a16="http://schemas.microsoft.com/office/drawing/2014/main" id="{F9DEABF5-8352-8AC7-C1BC-F9CCE597B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pt-BR" dirty="0"/>
              <a:t>Pag. 6 e 7 do TCC</a:t>
            </a:r>
          </a:p>
        </p:txBody>
      </p:sp>
      <p:sp>
        <p:nvSpPr>
          <p:cNvPr id="8" name="Espaço Reservado para Número de Slide 3">
            <a:extLst>
              <a:ext uri="{FF2B5EF4-FFF2-40B4-BE49-F238E27FC236}">
                <a16:creationId xmlns:a16="http://schemas.microsoft.com/office/drawing/2014/main" id="{3D926CD3-2B02-CBB8-3FB0-276E792F2E62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18</a:t>
            </a:fld>
            <a:endParaRPr lang="pt-BR" dirty="0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84B3B67D-EC5C-4463-AA1D-94A2034F747F}"/>
              </a:ext>
            </a:extLst>
          </p:cNvPr>
          <p:cNvSpPr/>
          <p:nvPr/>
        </p:nvSpPr>
        <p:spPr>
          <a:xfrm>
            <a:off x="2989427" y="2256906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Empresa A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6D74DF4-C1CA-EC70-0BA2-66439E93B090}"/>
              </a:ext>
            </a:extLst>
          </p:cNvPr>
          <p:cNvSpPr/>
          <p:nvPr/>
        </p:nvSpPr>
        <p:spPr>
          <a:xfrm>
            <a:off x="504517" y="3170641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Sócio 1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E277288C-163B-7C4F-B131-DD4BB4DC2DA2}"/>
              </a:ext>
            </a:extLst>
          </p:cNvPr>
          <p:cNvSpPr/>
          <p:nvPr/>
        </p:nvSpPr>
        <p:spPr>
          <a:xfrm>
            <a:off x="2996356" y="3170641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Sócio 3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41CA5BBA-3320-5758-C5EC-53BAB5C020F6}"/>
              </a:ext>
            </a:extLst>
          </p:cNvPr>
          <p:cNvSpPr/>
          <p:nvPr/>
        </p:nvSpPr>
        <p:spPr>
          <a:xfrm>
            <a:off x="5533717" y="3170641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Sócio 3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AD25A06E-3F84-AA38-DD3A-8AB65C04E8FD}"/>
              </a:ext>
            </a:extLst>
          </p:cNvPr>
          <p:cNvSpPr/>
          <p:nvPr/>
        </p:nvSpPr>
        <p:spPr>
          <a:xfrm>
            <a:off x="5545592" y="4282738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Empresa B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68EA86AE-6E6C-2F13-FD68-F297D13AC182}"/>
              </a:ext>
            </a:extLst>
          </p:cNvPr>
          <p:cNvSpPr/>
          <p:nvPr/>
        </p:nvSpPr>
        <p:spPr>
          <a:xfrm>
            <a:off x="4464937" y="5394835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Sócio 4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74A5715A-649A-0F6E-F586-EA36E896C08B}"/>
              </a:ext>
            </a:extLst>
          </p:cNvPr>
          <p:cNvSpPr/>
          <p:nvPr/>
        </p:nvSpPr>
        <p:spPr>
          <a:xfrm>
            <a:off x="6791368" y="5394835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Sócio 5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A75D1A6B-7621-44C4-FA21-3857E3B3AF7E}"/>
              </a:ext>
            </a:extLst>
          </p:cNvPr>
          <p:cNvSpPr/>
          <p:nvPr/>
        </p:nvSpPr>
        <p:spPr>
          <a:xfrm>
            <a:off x="504202" y="4534542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Empresa C</a:t>
            </a:r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1514488C-FB0F-359F-4E95-EA3AD30CE0F6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1418917" y="2779420"/>
            <a:ext cx="2484910" cy="391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9CF7CE0F-0598-C325-57F7-FAF77DB6906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3903827" y="2779420"/>
            <a:ext cx="6929" cy="391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85BB27A5-0729-B0D3-7F3B-A99BB9B9F79C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3903827" y="2779420"/>
            <a:ext cx="2544290" cy="391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3959522B-49F8-F426-8440-334F424FB67A}"/>
              </a:ext>
            </a:extLst>
          </p:cNvPr>
          <p:cNvCxnSpPr>
            <a:cxnSpLocks/>
            <a:stCxn id="12" idx="0"/>
            <a:endCxn id="4" idx="2"/>
          </p:cNvCxnSpPr>
          <p:nvPr/>
        </p:nvCxnSpPr>
        <p:spPr>
          <a:xfrm flipV="1">
            <a:off x="1418602" y="3693155"/>
            <a:ext cx="315" cy="8413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560736DB-C83E-A8B4-EA3B-996A2E88BC15}"/>
              </a:ext>
            </a:extLst>
          </p:cNvPr>
          <p:cNvCxnSpPr>
            <a:cxnSpLocks/>
            <a:stCxn id="12" idx="2"/>
            <a:endCxn id="10" idx="1"/>
          </p:cNvCxnSpPr>
          <p:nvPr/>
        </p:nvCxnSpPr>
        <p:spPr>
          <a:xfrm>
            <a:off x="1418602" y="5057056"/>
            <a:ext cx="3046335" cy="599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3CEF8999-1D52-DFB6-D224-BA3E584CC1DE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5379337" y="4805252"/>
            <a:ext cx="1080655" cy="589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862CC988-5A1B-697C-15CE-4B56AC0C0C63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6459992" y="4805252"/>
            <a:ext cx="1245776" cy="589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1A839D4B-C875-5833-9D36-51C896E994FE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flipH="1" flipV="1">
            <a:off x="6448117" y="3693155"/>
            <a:ext cx="11875" cy="589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49B10C05-20A2-F842-885A-F23929D3F7A7}"/>
              </a:ext>
            </a:extLst>
          </p:cNvPr>
          <p:cNvSpPr txBox="1"/>
          <p:nvPr/>
        </p:nvSpPr>
        <p:spPr>
          <a:xfrm>
            <a:off x="1948413" y="2648127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AAAACF7B-4115-FE89-C091-095D540F3E9B}"/>
              </a:ext>
            </a:extLst>
          </p:cNvPr>
          <p:cNvSpPr txBox="1"/>
          <p:nvPr/>
        </p:nvSpPr>
        <p:spPr>
          <a:xfrm>
            <a:off x="3389286" y="2848599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E26E1241-85EB-BFA0-56A0-BE8BCDEAFB45}"/>
              </a:ext>
            </a:extLst>
          </p:cNvPr>
          <p:cNvSpPr txBox="1"/>
          <p:nvPr/>
        </p:nvSpPr>
        <p:spPr>
          <a:xfrm>
            <a:off x="5864303" y="2810604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4E3AC160-40D1-5F13-3C8F-4811EF733D0A}"/>
              </a:ext>
            </a:extLst>
          </p:cNvPr>
          <p:cNvSpPr txBox="1"/>
          <p:nvPr/>
        </p:nvSpPr>
        <p:spPr>
          <a:xfrm>
            <a:off x="6499461" y="3856461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E60FAC56-DE8F-2433-6E39-CB9B9BB525D8}"/>
              </a:ext>
            </a:extLst>
          </p:cNvPr>
          <p:cNvSpPr txBox="1"/>
          <p:nvPr/>
        </p:nvSpPr>
        <p:spPr>
          <a:xfrm>
            <a:off x="5335850" y="4853833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C2A59599-072A-7823-EDFD-F5E504D1312E}"/>
              </a:ext>
            </a:extLst>
          </p:cNvPr>
          <p:cNvSpPr txBox="1"/>
          <p:nvPr/>
        </p:nvSpPr>
        <p:spPr>
          <a:xfrm>
            <a:off x="7207173" y="4833833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71376F86-B228-F62F-7C8B-71F2DF5500BA}"/>
              </a:ext>
            </a:extLst>
          </p:cNvPr>
          <p:cNvSpPr txBox="1"/>
          <p:nvPr/>
        </p:nvSpPr>
        <p:spPr>
          <a:xfrm>
            <a:off x="1445879" y="3987946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50%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4B11BEBF-F4D9-A5BB-F2F9-21AA5513983C}"/>
              </a:ext>
            </a:extLst>
          </p:cNvPr>
          <p:cNvSpPr txBox="1"/>
          <p:nvPr/>
        </p:nvSpPr>
        <p:spPr>
          <a:xfrm>
            <a:off x="2932878" y="5038499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50%</a:t>
            </a:r>
          </a:p>
        </p:txBody>
      </p:sp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D617AA2D-579E-9BA1-4C5C-9030AA4055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803773"/>
            <a:ext cx="11449297" cy="1083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t-BR" sz="2000" b="1" dirty="0"/>
              <a:t>Método: Grafos</a:t>
            </a:r>
          </a:p>
          <a:p>
            <a:pPr lvl="2">
              <a:lnSpc>
                <a:spcPct val="150000"/>
              </a:lnSpc>
            </a:pPr>
            <a:r>
              <a:rPr lang="pt-BR" sz="1800" dirty="0"/>
              <a:t>Percebe-se similaridade em grafos o processo de identificação e formação de Grupos Econômicos;</a:t>
            </a:r>
            <a:endParaRPr lang="pt-BR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A1A7670-DA86-F1FF-0862-BD5D91432C53}"/>
              </a:ext>
            </a:extLst>
          </p:cNvPr>
          <p:cNvSpPr txBox="1"/>
          <p:nvPr/>
        </p:nvSpPr>
        <p:spPr>
          <a:xfrm>
            <a:off x="7697965" y="1937617"/>
            <a:ext cx="4481185" cy="3373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indent="0">
              <a:lnSpc>
                <a:spcPct val="150000"/>
              </a:lnSpc>
              <a:spcBef>
                <a:spcPct val="0"/>
              </a:spcBef>
            </a:pPr>
            <a:r>
              <a:rPr lang="pt-BR" altLang="pt-BR" sz="1800" dirty="0">
                <a:latin typeface="Calibri" panose="020F0502020204030204" pitchFamily="34" charset="0"/>
              </a:rPr>
              <a:t>Relembrando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O que é grupos econômicos?</a:t>
            </a:r>
          </a:p>
          <a:p>
            <a:pPr marL="914400" lvl="2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sz="1800" i="1" dirty="0"/>
              <a:t>Conjunto de empresas que, estão interligadas por relações contratuais, cuja propriedade pertence a indivíduos ou instituições, que exercem o controle efetivo sobre essas empresas;</a:t>
            </a:r>
            <a:endParaRPr lang="pt-BR" sz="1400" i="1" dirty="0"/>
          </a:p>
        </p:txBody>
      </p:sp>
    </p:spTree>
    <p:extLst>
      <p:ext uri="{BB962C8B-B14F-4D97-AF65-F5344CB8AC3E}">
        <p14:creationId xmlns:p14="http://schemas.microsoft.com/office/powerpoint/2010/main" val="3342582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4C353-406C-727B-5A33-6A8BD64FE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E45DDB58-B829-C126-81D8-06C79460E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4829A60-3D9A-194D-79AD-B9320FF73B4B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MATERIAL E MÉTODOS</a:t>
            </a:r>
          </a:p>
        </p:txBody>
      </p:sp>
      <p:sp>
        <p:nvSpPr>
          <p:cNvPr id="7" name="Espaço Reservado para Rodapé 2">
            <a:extLst>
              <a:ext uri="{FF2B5EF4-FFF2-40B4-BE49-F238E27FC236}">
                <a16:creationId xmlns:a16="http://schemas.microsoft.com/office/drawing/2014/main" id="{F4845B9B-42B5-77F6-A2C3-5251FED6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pt-BR" dirty="0"/>
              <a:t>Pag. 6 e 7 do TCC</a:t>
            </a:r>
          </a:p>
        </p:txBody>
      </p:sp>
      <p:sp>
        <p:nvSpPr>
          <p:cNvPr id="8" name="Espaço Reservado para Número de Slide 3">
            <a:extLst>
              <a:ext uri="{FF2B5EF4-FFF2-40B4-BE49-F238E27FC236}">
                <a16:creationId xmlns:a16="http://schemas.microsoft.com/office/drawing/2014/main" id="{0A797C54-32A8-2DDD-44BB-31D175A8529E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19</a:t>
            </a:fld>
            <a:endParaRPr lang="pt-BR" dirty="0"/>
          </a:p>
        </p:txBody>
      </p:sp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9C983FD1-C01A-E0B1-B9BC-CCC160A47A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803772"/>
            <a:ext cx="11449297" cy="15381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t-BR" sz="2000" b="1" dirty="0"/>
              <a:t>Método: Grafos e Grupos Econômicos</a:t>
            </a:r>
          </a:p>
          <a:p>
            <a:pPr lvl="2">
              <a:lnSpc>
                <a:spcPct val="150000"/>
              </a:lnSpc>
            </a:pPr>
            <a:r>
              <a:rPr lang="pt-BR" sz="1800" dirty="0"/>
              <a:t>Identificam-se como empresas as os nós vinculados as empresas por arestas;</a:t>
            </a:r>
          </a:p>
          <a:p>
            <a:pPr lvl="2" algn="just">
              <a:lnSpc>
                <a:spcPct val="150000"/>
              </a:lnSpc>
            </a:pPr>
            <a:r>
              <a:rPr lang="pt-BR" sz="1800" dirty="0"/>
              <a:t>Desta forma é possível identificar de forma automática vínculos entre as empresas e sócios coligados;</a:t>
            </a:r>
            <a:endParaRPr lang="pt-BR" dirty="0"/>
          </a:p>
        </p:txBody>
      </p:sp>
      <p:pic>
        <p:nvPicPr>
          <p:cNvPr id="67585" name="Imagem 1">
            <a:extLst>
              <a:ext uri="{FF2B5EF4-FFF2-40B4-BE49-F238E27FC236}">
                <a16:creationId xmlns:a16="http://schemas.microsoft.com/office/drawing/2014/main" id="{3E99A88D-357B-C82F-15A4-79E8BE2BB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725" y="2341889"/>
            <a:ext cx="3486892" cy="3713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Imagem 16" descr="Texto&#10;&#10;Descrição gerada automaticamente">
            <a:extLst>
              <a:ext uri="{FF2B5EF4-FFF2-40B4-BE49-F238E27FC236}">
                <a16:creationId xmlns:a16="http://schemas.microsoft.com/office/drawing/2014/main" id="{FABD3F06-3504-9D5E-7F1F-49460C2C1B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957" y="2444336"/>
            <a:ext cx="4141284" cy="3457637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F03B5D0F-7A19-B2E7-57DA-E67E8F14D1A5}"/>
              </a:ext>
            </a:extLst>
          </p:cNvPr>
          <p:cNvSpPr txBox="1"/>
          <p:nvPr/>
        </p:nvSpPr>
        <p:spPr>
          <a:xfrm>
            <a:off x="8716488" y="2588508"/>
            <a:ext cx="3075709" cy="1321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(Corpo)"/>
                <a:ea typeface="Calibri" panose="020F0502020204030204" pitchFamily="34" charset="0"/>
              </a:rPr>
              <a:t>Figura 4. Grafo de referência</a:t>
            </a:r>
          </a:p>
          <a:p>
            <a:pPr algn="just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(Corpo)"/>
                <a:ea typeface="Calibri" panose="020F0502020204030204" pitchFamily="34" charset="0"/>
              </a:rPr>
              <a:t>Fonte: Resultados originais da pesquisa</a:t>
            </a:r>
          </a:p>
        </p:txBody>
      </p:sp>
    </p:spTree>
    <p:extLst>
      <p:ext uri="{BB962C8B-B14F-4D97-AF65-F5344CB8AC3E}">
        <p14:creationId xmlns:p14="http://schemas.microsoft.com/office/powerpoint/2010/main" val="2218624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EB454F-09B3-CBEB-AA1F-7319B45B9E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187EA8F2-8173-A797-C8A9-11E796B03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A0BAA847-93DE-9148-462C-19CB41BFE14C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AGENDA/SUMÁRIO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44EECF85-9C4D-AE40-A4F1-C7B8A41FCE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5333017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Espaço Reservado para Número de Slide 3">
            <a:extLst>
              <a:ext uri="{FF2B5EF4-FFF2-40B4-BE49-F238E27FC236}">
                <a16:creationId xmlns:a16="http://schemas.microsoft.com/office/drawing/2014/main" id="{6FCEBE92-C54B-DE6E-2D05-4B6BCFB0E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200" y="6458796"/>
            <a:ext cx="428002" cy="365125"/>
          </a:xfrm>
        </p:spPr>
        <p:txBody>
          <a:bodyPr/>
          <a:lstStyle/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70371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8131F-9AA6-D390-79EB-C1AEBB833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00663F36-7990-095D-A780-2C6740144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6322EEED-662C-DBA3-BB50-A90A60E8179A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MATERIAL E MÉTODOS</a:t>
            </a:r>
          </a:p>
        </p:txBody>
      </p:sp>
      <p:sp>
        <p:nvSpPr>
          <p:cNvPr id="7" name="Espaço Reservado para Rodapé 2">
            <a:extLst>
              <a:ext uri="{FF2B5EF4-FFF2-40B4-BE49-F238E27FC236}">
                <a16:creationId xmlns:a16="http://schemas.microsoft.com/office/drawing/2014/main" id="{7D074C71-B882-70CA-05C2-2B13EB537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pt-BR" dirty="0"/>
              <a:t>Pag. 8 do TCC</a:t>
            </a:r>
          </a:p>
        </p:txBody>
      </p:sp>
      <p:sp>
        <p:nvSpPr>
          <p:cNvPr id="8" name="Espaço Reservado para Número de Slide 3">
            <a:extLst>
              <a:ext uri="{FF2B5EF4-FFF2-40B4-BE49-F238E27FC236}">
                <a16:creationId xmlns:a16="http://schemas.microsoft.com/office/drawing/2014/main" id="{5E09B169-ED87-B93C-5EEF-DA3B3003B39F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20</a:t>
            </a:fld>
            <a:endParaRPr lang="pt-BR" dirty="0"/>
          </a:p>
        </p:txBody>
      </p:sp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B0EAA632-A542-17B2-5E03-C343B5C469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" y="803773"/>
            <a:ext cx="11449297" cy="82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t-BR" sz="2000" b="1" dirty="0"/>
              <a:t>Método: Grafos e Grupos Econômicos</a:t>
            </a:r>
          </a:p>
        </p:txBody>
      </p:sp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CA35B68E-21D0-2F09-97AC-FF1E8DE63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3455" y="1434660"/>
            <a:ext cx="7279990" cy="382091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2DE43CF-5669-92F1-F149-0D1BB2A23EB3}"/>
              </a:ext>
            </a:extLst>
          </p:cNvPr>
          <p:cNvSpPr txBox="1"/>
          <p:nvPr/>
        </p:nvSpPr>
        <p:spPr>
          <a:xfrm>
            <a:off x="3767127" y="5177101"/>
            <a:ext cx="6151418" cy="8976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(Corpo)"/>
                <a:ea typeface="Calibri" panose="020F0502020204030204" pitchFamily="34" charset="0"/>
              </a:rPr>
              <a:t>Figura 5. Grupo Econômico – Vínculo Societário</a:t>
            </a:r>
          </a:p>
          <a:p>
            <a:pPr algn="just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(Corpo)"/>
                <a:ea typeface="Calibri" panose="020F0502020204030204" pitchFamily="34" charset="0"/>
              </a:rPr>
              <a:t>Fonte: Resultados originais da pesquisa</a:t>
            </a:r>
          </a:p>
        </p:txBody>
      </p:sp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BE604964-1F4C-685E-2C43-C4CC21EF23E3}"/>
              </a:ext>
            </a:extLst>
          </p:cNvPr>
          <p:cNvSpPr/>
          <p:nvPr/>
        </p:nvSpPr>
        <p:spPr>
          <a:xfrm rot="855154">
            <a:off x="3940233" y="2096857"/>
            <a:ext cx="577412" cy="43440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3E56B5B-C546-C36A-3131-0BEECD80BB7A}"/>
              </a:ext>
            </a:extLst>
          </p:cNvPr>
          <p:cNvSpPr txBox="1"/>
          <p:nvPr/>
        </p:nvSpPr>
        <p:spPr>
          <a:xfrm>
            <a:off x="950009" y="1778544"/>
            <a:ext cx="21595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Sócio AJM possui vínculo societário com a FR Comercio e o Restaurante Cantinho </a:t>
            </a:r>
          </a:p>
        </p:txBody>
      </p:sp>
    </p:spTree>
    <p:extLst>
      <p:ext uri="{BB962C8B-B14F-4D97-AF65-F5344CB8AC3E}">
        <p14:creationId xmlns:p14="http://schemas.microsoft.com/office/powerpoint/2010/main" val="3525678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5FC990-6218-51A1-2EEE-F2DDDECC7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FF8A47D5-FFAB-2462-8B7E-75BDF57C1F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107B3366-DEF3-5F15-8A3D-AF9B5512018A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AGENDA/SUMÁRIO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51C92346-03C6-8F22-8D3A-611879BD93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8784717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Espaço Reservado para Número de Slide 3">
            <a:extLst>
              <a:ext uri="{FF2B5EF4-FFF2-40B4-BE49-F238E27FC236}">
                <a16:creationId xmlns:a16="http://schemas.microsoft.com/office/drawing/2014/main" id="{3D9988A1-A3FA-E78A-AE41-D8F3B37A6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200" y="6458796"/>
            <a:ext cx="428002" cy="365125"/>
          </a:xfrm>
        </p:spPr>
        <p:txBody>
          <a:bodyPr/>
          <a:lstStyle/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260098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2B963-8D89-6107-B4F8-F79527F2E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4A394A14-E8CB-6501-F719-D9E39CEAE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05014FAE-68ED-F338-BDB5-982E4DF98610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RESULTADOS E DISCUSSÕES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347FAC69-133B-B56E-148C-5599FF140B3C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22</a:t>
            </a:fld>
            <a:endParaRPr lang="pt-BR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BA33971-94CD-40EC-4635-DBA1753C606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90201" y="784225"/>
            <a:ext cx="11604625" cy="3830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2400" dirty="0">
                <a:latin typeface="Calibri" panose="020F0502020204030204" pitchFamily="34" charset="0"/>
              </a:rPr>
              <a:t>Resultados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 algoritmo conseguiu identificar automaticamente possíveis estruturas de GEs, oferecendo uma visão mais clara dos vínculos entre empresas e sócios.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2000" dirty="0">
                <a:latin typeface="Calibri" panose="020F0502020204030204" pitchFamily="34" charset="0"/>
              </a:rPr>
              <a:t>Demonstrou de forma gráfica os vínculos entre as empresas e seus sócios;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Conseguiu identificar todas as relações entre empresas e sócios da base de forma automática e em menos de 30 min em hardware simples. Demonstrando que é possível escalar a solução;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Espaço Reservado para Rodapé 2">
            <a:extLst>
              <a:ext uri="{FF2B5EF4-FFF2-40B4-BE49-F238E27FC236}">
                <a16:creationId xmlns:a16="http://schemas.microsoft.com/office/drawing/2014/main" id="{6FA24E15-3EDD-7F15-D084-67977A2D3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pt-BR" dirty="0"/>
              <a:t>Pag. 8 e 9 do TCC.</a:t>
            </a:r>
          </a:p>
        </p:txBody>
      </p:sp>
    </p:spTree>
    <p:extLst>
      <p:ext uri="{BB962C8B-B14F-4D97-AF65-F5344CB8AC3E}">
        <p14:creationId xmlns:p14="http://schemas.microsoft.com/office/powerpoint/2010/main" val="7076295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15361-AE27-5739-6C50-7AFED763D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2952952A-C0B2-31B3-B3E0-1829BFD90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C9453355-9A65-F424-34EA-16ED3A0515EF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RESULTADOS E DISCUSSÕES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E15B894-DDC9-6354-24D9-C9753FB92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8 e 9 do TCC.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935688D0-E2A3-EF2D-9759-51CF4E81DC42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23</a:t>
            </a:fld>
            <a:endParaRPr lang="pt-BR" dirty="0"/>
          </a:p>
        </p:txBody>
      </p:sp>
      <p:pic>
        <p:nvPicPr>
          <p:cNvPr id="7" name="Imagem 6" descr="Desenho de uma flor&#10;&#10;Descrição gerada automaticamente com confiança média">
            <a:extLst>
              <a:ext uri="{FF2B5EF4-FFF2-40B4-BE49-F238E27FC236}">
                <a16:creationId xmlns:a16="http://schemas.microsoft.com/office/drawing/2014/main" id="{92F68675-F380-9FEA-7FD4-79BD83752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02" y="1147286"/>
            <a:ext cx="5389391" cy="441036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2E74AB3-8FAE-F1AA-DEBB-4372D8E6260C}"/>
              </a:ext>
            </a:extLst>
          </p:cNvPr>
          <p:cNvSpPr txBox="1"/>
          <p:nvPr/>
        </p:nvSpPr>
        <p:spPr>
          <a:xfrm>
            <a:off x="6096000" y="1147286"/>
            <a:ext cx="6004956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Benefícios: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Percebe-se que há correlações entre sócios e empresas coligadas;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Esse vínculo entre as empresas, demonstra que a análise isoladamente das empresas e sócios pode ser insuficiente ao avaliar o risco de crédito envolvido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Possibilita acelerar o processo de análise e redução do risco de exposição em carteiras de crédito;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4DEFE02-5833-11CB-C97B-E8B2F5A950DD}"/>
              </a:ext>
            </a:extLst>
          </p:cNvPr>
          <p:cNvSpPr txBox="1"/>
          <p:nvPr/>
        </p:nvSpPr>
        <p:spPr>
          <a:xfrm>
            <a:off x="504202" y="5450333"/>
            <a:ext cx="8882743" cy="906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+mn-lt"/>
                <a:ea typeface="Calibri" panose="020F0502020204030204" pitchFamily="34" charset="0"/>
              </a:rPr>
              <a:t>Figura 6. Grupo Econômico – Vínculo Societário com grande ramificação</a:t>
            </a:r>
          </a:p>
          <a:p>
            <a:pPr algn="just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+mn-lt"/>
                <a:ea typeface="Calibri" panose="020F0502020204030204" pitchFamily="34" charset="0"/>
              </a:rPr>
              <a:t>Fonte: Resultados originais da pesquisa</a:t>
            </a:r>
          </a:p>
        </p:txBody>
      </p:sp>
    </p:spTree>
    <p:extLst>
      <p:ext uri="{BB962C8B-B14F-4D97-AF65-F5344CB8AC3E}">
        <p14:creationId xmlns:p14="http://schemas.microsoft.com/office/powerpoint/2010/main" val="19160225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73594FCE-1BA9-BBF6-B2D9-B87EC4BA1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6F02DC1C-B5B1-D93A-7C69-CE98121983A2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RESULTADOS E DISCUSSÕES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F5C9534-DC3D-39F1-B9A8-C7F9DFB9D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8 a 10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CDD80814-5B03-8CA6-7809-B791DB219398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24</a:t>
            </a:fld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B58DA3C-082C-D08D-62DA-EBA9F8626355}"/>
              </a:ext>
            </a:extLst>
          </p:cNvPr>
          <p:cNvSpPr txBox="1"/>
          <p:nvPr/>
        </p:nvSpPr>
        <p:spPr>
          <a:xfrm>
            <a:off x="504202" y="897688"/>
            <a:ext cx="10949049" cy="4989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Discussões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: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 identificação de relações societárias permite conhecer melhor os clientes envolvidos na concessão de crédito;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endParaRPr lang="pt-BR" altLang="pt-BR" sz="2000" dirty="0">
              <a:latin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Limitações:</a:t>
            </a:r>
          </a:p>
          <a:p>
            <a:pPr lvl="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A consideração exclusiva dos vínculos entre empresas e sócios pode gerar grupos complexos, com muitos vínculos.</a:t>
            </a:r>
          </a:p>
          <a:p>
            <a:pPr lvl="2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Distâncias grandes entre os nós podem obscurecer a visão do risco agregado, reduzindo a relevância de certos vínculos para a avaliação do risco de crédito.</a:t>
            </a:r>
          </a:p>
          <a:p>
            <a:pPr marL="914400" lvl="2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endParaRPr lang="pt-BR" altLang="pt-BR" sz="1600" dirty="0">
              <a:latin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pt-BR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A7C8D-5959-068C-395E-FC7A768E0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3FA68EE7-F290-A449-EC79-366C6B719F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C4CFA60-2D2C-8A30-49AC-365C58BAC606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RESULTADOS E DISCUSSÕES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2C0AEAF-6419-69B7-C48D-A9A248948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8 a 10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6DACEC9B-E752-F315-04D7-BF6769EDF107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25</a:t>
            </a:fld>
            <a:endParaRPr lang="pt-BR" dirty="0"/>
          </a:p>
        </p:txBody>
      </p:sp>
      <p:pic>
        <p:nvPicPr>
          <p:cNvPr id="4" name="Imagem 3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2478BCD8-CFBF-F76C-50A0-6D2A5BF2F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1" y="890819"/>
            <a:ext cx="8765726" cy="393056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17FBD2A-7FDB-31D8-6EC8-C5B68A15209B}"/>
              </a:ext>
            </a:extLst>
          </p:cNvPr>
          <p:cNvSpPr txBox="1"/>
          <p:nvPr/>
        </p:nvSpPr>
        <p:spPr>
          <a:xfrm>
            <a:off x="0" y="4852059"/>
            <a:ext cx="9381506" cy="906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"/>
                <a:ea typeface="Calibri" panose="020F0502020204030204" pitchFamily="34" charset="0"/>
              </a:rPr>
              <a:t>Figura 7. Grupo Econômico – Vínculo Societário – Zoom vínculo com muitas arestas e distante</a:t>
            </a:r>
          </a:p>
          <a:p>
            <a:pPr algn="just">
              <a:lnSpc>
                <a:spcPct val="150000"/>
              </a:lnSpc>
              <a:spcAft>
                <a:spcPts val="200"/>
              </a:spcAft>
            </a:pPr>
            <a:r>
              <a:rPr lang="pt-BR" sz="1800" dirty="0">
                <a:effectLst/>
                <a:latin typeface="Calibri "/>
                <a:ea typeface="Calibri" panose="020F0502020204030204" pitchFamily="34" charset="0"/>
              </a:rPr>
              <a:t>Fonte: Resultados originais da pesquisa</a:t>
            </a:r>
          </a:p>
        </p:txBody>
      </p:sp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31BC737A-25F2-7570-EB68-419FC04D3BA7}"/>
              </a:ext>
            </a:extLst>
          </p:cNvPr>
          <p:cNvSpPr/>
          <p:nvPr/>
        </p:nvSpPr>
        <p:spPr>
          <a:xfrm rot="8977723">
            <a:off x="7054218" y="2027420"/>
            <a:ext cx="1815292" cy="35625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D912694D-D087-AB12-121C-E3726F366595}"/>
              </a:ext>
            </a:extLst>
          </p:cNvPr>
          <p:cNvSpPr/>
          <p:nvPr/>
        </p:nvSpPr>
        <p:spPr>
          <a:xfrm>
            <a:off x="4594897" y="2266599"/>
            <a:ext cx="2493818" cy="197372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9CC1C88-27EE-FA45-3B06-42677733802E}"/>
              </a:ext>
            </a:extLst>
          </p:cNvPr>
          <p:cNvSpPr txBox="1"/>
          <p:nvPr/>
        </p:nvSpPr>
        <p:spPr>
          <a:xfrm>
            <a:off x="8841928" y="1235034"/>
            <a:ext cx="3350072" cy="3139321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pt-BR" dirty="0"/>
              <a:t>Positivos: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Possibilita identificar até a última referência societária entre indivíduos do Grupo;</a:t>
            </a:r>
          </a:p>
          <a:p>
            <a:endParaRPr lang="pt-BR" dirty="0"/>
          </a:p>
          <a:p>
            <a:r>
              <a:rPr lang="pt-BR" dirty="0"/>
              <a:t>Negativos: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Não é possível dizer que esse vínculo distante pode trazer algum risco para análise de crédito para todos os outros integrantes do Grupo;</a:t>
            </a:r>
          </a:p>
        </p:txBody>
      </p:sp>
    </p:spTree>
    <p:extLst>
      <p:ext uri="{BB962C8B-B14F-4D97-AF65-F5344CB8AC3E}">
        <p14:creationId xmlns:p14="http://schemas.microsoft.com/office/powerpoint/2010/main" val="23011963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94A76B-4ACB-8A96-AEF7-0D2A9B144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A7174CDD-A448-8C1F-A856-CBF421AFE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0D61C075-9431-3992-3BAF-7CFC8F968264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AGENDA/SUMÁRIO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06F7CC2-F9CB-DC95-59E7-2BD5545181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5766677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Espaço Reservado para Número de Slide 3">
            <a:extLst>
              <a:ext uri="{FF2B5EF4-FFF2-40B4-BE49-F238E27FC236}">
                <a16:creationId xmlns:a16="http://schemas.microsoft.com/office/drawing/2014/main" id="{53FCEA19-159D-EB9B-C058-53B8C174D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200" y="6458796"/>
            <a:ext cx="428002" cy="365125"/>
          </a:xfrm>
        </p:spPr>
        <p:txBody>
          <a:bodyPr/>
          <a:lstStyle/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26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757064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316F3D2B-4963-7CFC-CC4D-9E1D132BAE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5BA8E84D-125A-F245-6487-595DF9178E29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CONSIDERAÇÕES FINAIS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E5B8B1A-7424-6E14-C6CA-822EE1C0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10 a 12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F1E6017C-FEDE-FE5C-B2E5-703A68F7BDC0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27</a:t>
            </a:fld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7FDD780-D8DF-EFCF-001C-9FC5286EC0CA}"/>
              </a:ext>
            </a:extLst>
          </p:cNvPr>
          <p:cNvSpPr txBox="1"/>
          <p:nvPr/>
        </p:nvSpPr>
        <p:spPr>
          <a:xfrm>
            <a:off x="440127" y="923946"/>
            <a:ext cx="11311746" cy="4204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Contribuições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: </a:t>
            </a:r>
          </a:p>
          <a:p>
            <a:pPr lvl="1">
              <a:lnSpc>
                <a:spcPct val="150000"/>
              </a:lnSpc>
              <a:buFontTx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 implementação do algoritmo mostrou-se eficaz na identificação de GEs, fornecendo insights valiosos para a gestão de risco em IFs;</a:t>
            </a:r>
          </a:p>
          <a:p>
            <a:pPr lvl="1">
              <a:lnSpc>
                <a:spcPct val="150000"/>
              </a:lnSpc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Automatização pode acelerar a análise de grandes volumes de dados, possibilitando decisões rápidas e precisas;</a:t>
            </a:r>
          </a:p>
          <a:p>
            <a:pPr lvl="1">
              <a:lnSpc>
                <a:spcPct val="150000"/>
              </a:lnSpc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Identificação de interdependências financeiras que poderiam passar despercebidas, reduzindo a exposição ao risco;</a:t>
            </a:r>
          </a:p>
          <a:p>
            <a:pPr lvl="1">
              <a:lnSpc>
                <a:spcPct val="150000"/>
              </a:lnSpc>
              <a:buFontTx/>
              <a:buChar char="•"/>
            </a:pP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Limitações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: </a:t>
            </a:r>
          </a:p>
          <a:p>
            <a:pPr lvl="1">
              <a:lnSpc>
                <a:spcPct val="150000"/>
              </a:lnSpc>
              <a:buFontTx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Dependência de dados públicos e precisão variável na identificação de influência de sócios.</a:t>
            </a:r>
          </a:p>
          <a:p>
            <a:pPr lvl="1">
              <a:lnSpc>
                <a:spcPct val="150000"/>
              </a:lnSpc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Ou seja, o algoritmo não consegue </a:t>
            </a:r>
            <a:r>
              <a:rPr lang="pt-BR" altLang="pt-BR" dirty="0"/>
              <a:t>r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econhecer a relevância de sócios minoritários no risco geral do grupo.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10DA5E-A619-7BAE-5550-C34335715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3C069732-340F-2704-4EA7-060971375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CED71CDB-AFC1-DF1B-FD9C-CCBC55C9FB0C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CONSIDERAÇÕES FINAIS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E3BB740-55C9-2D17-61C1-1BEB50616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10 a 12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684133B5-0A70-B59E-C3FC-389963E44593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28</a:t>
            </a:fld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B1311D6-E7C4-EF6F-B80E-D856A5E4048B}"/>
              </a:ext>
            </a:extLst>
          </p:cNvPr>
          <p:cNvSpPr txBox="1"/>
          <p:nvPr/>
        </p:nvSpPr>
        <p:spPr>
          <a:xfrm>
            <a:off x="440127" y="923946"/>
            <a:ext cx="11311746" cy="461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Pesquisas Futuras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: </a:t>
            </a:r>
          </a:p>
          <a:p>
            <a:pPr lvl="1">
              <a:lnSpc>
                <a:spcPct val="150000"/>
              </a:lnSpc>
              <a:buFontTx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Exploração de variáveis adicionais, como dados alternativos e redes sociais corporativas, para aumentar a robustez e precisão na identificação de GEs</a:t>
            </a:r>
            <a:r>
              <a:rPr lang="pt-BR" altLang="pt-BR" dirty="0"/>
              <a:t>;</a:t>
            </a:r>
          </a:p>
          <a:p>
            <a:pPr lvl="1">
              <a:lnSpc>
                <a:spcPct val="150000"/>
              </a:lnSpc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Integração de dados alternativos, transações financeiras, vínculos de procuração, etc. ;</a:t>
            </a:r>
          </a:p>
          <a:p>
            <a:pPr lvl="1">
              <a:lnSpc>
                <a:spcPct val="150000"/>
              </a:lnSpc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Uso de aprendizado de máquina para prever a formação de novos grupos e analisar variáveis qualitativas;</a:t>
            </a:r>
            <a:endParaRPr kumimoji="0" lang="pt-BR" altLang="pt-B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Conclusões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: </a:t>
            </a:r>
          </a:p>
          <a:p>
            <a:pPr lvl="1">
              <a:lnSpc>
                <a:spcPct val="150000"/>
              </a:lnSpc>
              <a:buFontTx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 automatização da análise de GEs pode representar um avanço significativo na gestão de risco de crédito, proporcionando às IFs ferramentas para uma gestão mais eficiente; </a:t>
            </a:r>
          </a:p>
          <a:p>
            <a:pPr lvl="1">
              <a:lnSpc>
                <a:spcPct val="150000"/>
              </a:lnSpc>
              <a:buFontTx/>
              <a:buChar char="•"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Modelos de grafos são um ponto de partida promissor, mas devem ser complementados por análises adicionais para decisões de crédito mais seguras e informadas. </a:t>
            </a:r>
          </a:p>
        </p:txBody>
      </p:sp>
    </p:spTree>
    <p:extLst>
      <p:ext uri="{BB962C8B-B14F-4D97-AF65-F5344CB8AC3E}">
        <p14:creationId xmlns:p14="http://schemas.microsoft.com/office/powerpoint/2010/main" val="13819631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B9403C07-4FB4-3DDF-BB11-9441A67F8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89D98C70-5CD7-98D8-D603-5EA78E2E2A7B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REFERÊNCIAS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C719DBA-7F12-14DD-4822-E6DA425D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12 e 13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02E470FE-9454-789B-E107-8D1362E570BE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29</a:t>
            </a:fld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6AFA064-9E74-A18E-D468-0453EC042810}"/>
              </a:ext>
            </a:extLst>
          </p:cNvPr>
          <p:cNvSpPr txBox="1"/>
          <p:nvPr/>
        </p:nvSpPr>
        <p:spPr>
          <a:xfrm>
            <a:off x="246928" y="819851"/>
            <a:ext cx="11698143" cy="5366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Banco Central do Brasil [BACEN]. 2017. Resolu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ç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ão 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º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4557, de 23 de fevereiro. Dispõe sobre a estrutura de gerenciamento de riscos e apetite por riscos nas institui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ç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ões finan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ceiras. Dispon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 em: &lt;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https://normativos.bcb.gov.br/Lists/Normativos/Attachments/50344/Res_4557_v1_O.pdf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&gt;. Acesso em: 10 jun. 2024.</a:t>
            </a:r>
            <a:endParaRPr kumimoji="0" lang="pt-BR" altLang="pt-B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Base dos Dados. 2023. Quadro Societ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á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rio CNPJ. Dispon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 em: &lt;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https://basedosdados.org/dataset/e43f0d5b-43cf-4bfb-8d90-c38a4e0d7c4f?table=81272674-f522-4e43-a70b-05bf46f0a163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&gt;. Acesso em: 10 mar.  2024.</a:t>
            </a:r>
            <a:endParaRPr kumimoji="0" lang="pt-BR" altLang="pt-B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Camargos, M.A. 2012. A inadimplência em um programa de cr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dito de uma institui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ç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ão financeira p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ú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blica de minas gerais: uma an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á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lise utilizando regressão log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stica.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REGE - Revista de Gestão. Dispon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 em: &lt;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https://www.sciencedi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rect.com/science/article/pii/S180 9227616303204</a:t>
            </a:r>
            <a:r>
              <a:rPr kumimoji="0" lang="pt-BR" altLang="pt-BR" sz="1200" b="0" i="0" u="sng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5"/>
              </a:rPr>
              <a:t>https://www.sciencedirect.com/science/article/pii/S180 9227616303204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&gt;. Acesso em: 10 mar. 2024.</a:t>
            </a:r>
            <a:endParaRPr kumimoji="0" lang="pt-BR" altLang="pt-B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ç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alves, Reinaldo. 1991. Grupos econômicos: uma an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á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lise conceitual e te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ó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rica. Dispon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 em: &lt;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6"/>
              </a:rPr>
              <a:t>https://periodicos.fgv.br/rbe/article/view/534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&gt;. Acesso em: 10 mar. 2024. </a:t>
            </a:r>
            <a:endParaRPr kumimoji="0" lang="pt-BR" altLang="pt-B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Google BigQuery. Servi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ç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de armazenamento de dados. 2024. Dispon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 em: 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7"/>
              </a:rPr>
              <a:t>&lt;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7"/>
              </a:rPr>
              <a:t>https://cloud.google.com/bigquery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&gt;. Acesso em: 10 jun. 2024.</a:t>
            </a:r>
            <a:endParaRPr kumimoji="0" lang="pt-BR" altLang="pt-B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Governo do Brasil. Cadastro Nacional da Pessoa Jur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dica 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–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CNPJ. 2024. Dispon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 em: &lt;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8"/>
              </a:rPr>
              <a:t>https://dados.gov.br/dados/conjuntos-dados/cadastro-nacional-da-pessoa-juridica---cnpj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&gt;. Acesso em: 24 mar. 2024.</a:t>
            </a:r>
            <a:endParaRPr kumimoji="0" lang="pt-BR" altLang="pt-B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Instituto de Pesquisa Econômica Aplicada [IPEA]. 2006. Risco de Cr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dito: Desenvolvi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mento de modelo Credit Scoring para a gestão da inadimplência de uma institui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ç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ão de microcr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dito. Dispon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 em: &lt;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9"/>
              </a:rPr>
              <a:t>https://www.ipea.gov.br/ipeacaixa/premio2006/docs/trabpremiados/IpeaCaixa2006_Profissional_02lugar_tema03.pdf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&gt;. Acesso em: 30 jun. 2024.</a:t>
            </a:r>
            <a:endParaRPr kumimoji="0" lang="pt-BR" altLang="pt-B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Jass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P. 2020. Gestão Do Risco De Cr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é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dito Banc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á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rio: Estudo Emp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rico. Dispon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 em: &lt;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10"/>
              </a:rPr>
              <a:t>https://comum.rcaap.pt/handle/10400.26/31674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&gt;</a:t>
            </a:r>
            <a:r>
              <a:rPr kumimoji="0" lang="pt-BR" altLang="pt-BR" sz="1200" b="0" i="0" u="sng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Acesso em: 30 jun. 2024.</a:t>
            </a:r>
            <a:endParaRPr kumimoji="0" lang="pt-BR" altLang="pt-B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Gestel, T. V; Baesens, B. 2008. Credit Risk Management: Basic Concepts financial risk componentes, rating analysis, models, economic and regulatory capital. Dispon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í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vel em: &lt;</a:t>
            </a:r>
            <a:r>
              <a:rPr kumimoji="0" lang="pt-BR" altLang="pt-BR" sz="1200" b="0" i="0" u="sng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hlinkClick r:id="rId11"/>
              </a:rPr>
              <a:t>https://www.academia.edu/37069057/Credit_Risk_Management_Basic_Concepts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&gt;. </a:t>
            </a:r>
            <a:r>
              <a:rPr kumimoji="0" lang="de-DE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Acesso em: 01 abr. 2024.</a:t>
            </a:r>
            <a:endParaRPr kumimoji="0" lang="pt-BR" altLang="pt-B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kumimoji="0" lang="de-DE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Wilson, R. J. 1996. Introduction to Graph Theory. 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4. ed. Harlow: Pearson Education.</a:t>
            </a:r>
            <a:endParaRPr kumimoji="0" lang="pt-BR" altLang="pt-B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C8195EF9-0CAE-8B1B-BBAE-4E0EE7DAB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F402483D-AC78-6B99-46DF-3508EB857950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AGENDA/SUMÁRIO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3EA7509A-C848-4976-0FC5-EC6FC9D097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995901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Espaço Reservado para Número de Slide 3">
            <a:extLst>
              <a:ext uri="{FF2B5EF4-FFF2-40B4-BE49-F238E27FC236}">
                <a16:creationId xmlns:a16="http://schemas.microsoft.com/office/drawing/2014/main" id="{5DE517D1-85AE-89A8-3545-E4411C02E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200" y="6458796"/>
            <a:ext cx="428002" cy="365125"/>
          </a:xfrm>
        </p:spPr>
        <p:txBody>
          <a:bodyPr/>
          <a:lstStyle/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3</a:t>
            </a:fld>
            <a:endParaRPr lang="pt-BR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64832B59-5A3D-2DF7-3148-1D1052256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400" y="1187450"/>
            <a:ext cx="2692400" cy="448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Subtítulo 2">
            <a:extLst>
              <a:ext uri="{FF2B5EF4-FFF2-40B4-BE49-F238E27FC236}">
                <a16:creationId xmlns:a16="http://schemas.microsoft.com/office/drawing/2014/main" id="{AAC7D36D-7A16-8DE6-C3D8-1BED3E64D8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0750" y="3910013"/>
            <a:ext cx="5356225" cy="741362"/>
          </a:xfrm>
        </p:spPr>
        <p:txBody>
          <a:bodyPr rtlCol="0">
            <a:normAutofit fontScale="92500" lnSpcReduction="20000"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pt-BR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Aluno: Nome do Aluno</a:t>
            </a: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pt-BR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Orientador: Prof. Marcos dos Santos</a:t>
            </a:r>
          </a:p>
        </p:txBody>
      </p:sp>
      <p:sp>
        <p:nvSpPr>
          <p:cNvPr id="23556" name="Título 1">
            <a:extLst>
              <a:ext uri="{FF2B5EF4-FFF2-40B4-BE49-F238E27FC236}">
                <a16:creationId xmlns:a16="http://schemas.microsoft.com/office/drawing/2014/main" id="{E1A244B9-FE51-2626-C3ED-1BFE9D4C82E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114800" y="1550988"/>
            <a:ext cx="7654925" cy="2003425"/>
          </a:xfrm>
        </p:spPr>
        <p:txBody>
          <a:bodyPr anchor="t"/>
          <a:lstStyle/>
          <a:p>
            <a:pPr eaLnBrk="1" hangingPunct="1"/>
            <a:r>
              <a:rPr lang="pt-BR" altLang="pt-BR" dirty="0">
                <a:solidFill>
                  <a:schemeClr val="bg2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Obrigado!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5EAEAA4-643A-F9AD-B382-B02B19544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5885E3C-EF69-F3DE-E82F-23925D2CC310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30</a:t>
            </a:fld>
            <a:endParaRPr lang="pt-B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5DE9F92C-3012-F926-FF66-7A09194A0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8F668B57-9CC2-B081-FF06-FE440A6FE042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INTRODUÇÃO</a:t>
            </a:r>
          </a:p>
        </p:txBody>
      </p:sp>
      <p:sp>
        <p:nvSpPr>
          <p:cNvPr id="6148" name="Espaço Reservado para Conteúdo 2">
            <a:extLst>
              <a:ext uri="{FF2B5EF4-FFF2-40B4-BE49-F238E27FC236}">
                <a16:creationId xmlns:a16="http://schemas.microsoft.com/office/drawing/2014/main" id="{B6EBE614-E956-170F-5A03-80104880510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2900" y="985229"/>
            <a:ext cx="11506200" cy="5231422"/>
          </a:xfrm>
        </p:spPr>
        <p:txBody>
          <a:bodyPr/>
          <a:lstStyle/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O trabalho demonstra que existem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desafios as Instituições Financeiras 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[IFs] para controle em sua principal atividade – Concessão de crédito;</a:t>
            </a:r>
          </a:p>
          <a:p>
            <a:pPr marL="914400" lvl="2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b="1" dirty="0">
                <a:latin typeface="Calibri" panose="020F0502020204030204" pitchFamily="34" charset="0"/>
              </a:rPr>
              <a:t>Crises financeiras e instabilidade econômica;</a:t>
            </a:r>
          </a:p>
          <a:p>
            <a:pPr marL="914400" lvl="2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A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gestão de risco e controle na concessão de crédito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;</a:t>
            </a:r>
          </a:p>
          <a:p>
            <a:pPr marL="914400" lvl="2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Controle de </a:t>
            </a:r>
            <a:r>
              <a:rPr lang="pt-BR" altLang="pt-BR" sz="1800" b="1" dirty="0">
                <a:latin typeface="Calibri" panose="020F0502020204030204" pitchFamily="34" charset="0"/>
              </a:rPr>
              <a:t>inadimplência;</a:t>
            </a:r>
          </a:p>
          <a:p>
            <a:pPr marL="914400" lvl="2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Quem </a:t>
            </a:r>
            <a:r>
              <a:rPr kumimoji="0" lang="pt-BR" altLang="pt-BR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é o meu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cliente?</a:t>
            </a:r>
          </a:p>
          <a:p>
            <a:pPr marL="914400" lvl="2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Controle</a:t>
            </a:r>
            <a:r>
              <a:rPr lang="pt-BR" altLang="pt-BR" sz="1800" b="1" dirty="0">
                <a:latin typeface="Calibri" panose="020F0502020204030204" pitchFamily="34" charset="0"/>
              </a:rPr>
              <a:t> regulatório – Bacen;</a:t>
            </a:r>
          </a:p>
          <a:p>
            <a:pPr marL="1371600" lvl="3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sz="1400" dirty="0"/>
              <a:t>2017 o Banco Central Brasileiro [</a:t>
            </a:r>
            <a:r>
              <a:rPr lang="pt-BR" sz="1400" b="1" dirty="0"/>
              <a:t>BACEN</a:t>
            </a:r>
            <a:r>
              <a:rPr lang="pt-BR" sz="1400" dirty="0"/>
              <a:t>] propõe a </a:t>
            </a:r>
            <a:r>
              <a:rPr lang="pt-BR" sz="1400" b="1" dirty="0"/>
              <a:t>regulamentação do controle de contrapartes </a:t>
            </a:r>
            <a:r>
              <a:rPr lang="pt-BR" sz="1400" dirty="0"/>
              <a:t>para fins de gerenciamento de risco.</a:t>
            </a:r>
            <a:endParaRPr kumimoji="0" lang="pt-BR" altLang="pt-B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914400" lvl="2" indent="0">
              <a:lnSpc>
                <a:spcPct val="150000"/>
              </a:lnSpc>
              <a:spcBef>
                <a:spcPct val="0"/>
              </a:spcBef>
              <a:buNone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Com o advento de </a:t>
            </a:r>
            <a:r>
              <a:rPr lang="pt-BR" altLang="pt-BR" sz="1800" b="1" dirty="0">
                <a:latin typeface="Calibri" panose="020F0502020204030204" pitchFamily="34" charset="0"/>
              </a:rPr>
              <a:t>novas tecnologias e modelos estatísticos </a:t>
            </a:r>
            <a:r>
              <a:rPr lang="pt-BR" altLang="pt-BR" sz="1800" dirty="0">
                <a:latin typeface="Calibri" panose="020F0502020204030204" pitchFamily="34" charset="0"/>
              </a:rPr>
              <a:t>possibilitou-se melhorar os controles bancários e consequentemente </a:t>
            </a:r>
            <a:r>
              <a:rPr lang="pt-BR" altLang="pt-BR" sz="1800" b="1" dirty="0">
                <a:latin typeface="Calibri" panose="020F0502020204030204" pitchFamily="34" charset="0"/>
              </a:rPr>
              <a:t>conhecer melhor o cliente</a:t>
            </a:r>
            <a:r>
              <a:rPr lang="pt-BR" altLang="pt-BR" sz="1800" dirty="0">
                <a:latin typeface="Calibri" panose="020F0502020204030204" pitchFamily="34" charset="0"/>
              </a:rPr>
              <a:t>;</a:t>
            </a:r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É nesse contexto que o trabalho introduz o conceito de </a:t>
            </a:r>
            <a:r>
              <a:rPr lang="pt-BR" altLang="pt-BR" sz="1800" b="1" dirty="0">
                <a:latin typeface="Calibri" panose="020F0502020204030204" pitchFamily="34" charset="0"/>
              </a:rPr>
              <a:t>Grupos Econômicos</a:t>
            </a:r>
            <a:r>
              <a:rPr lang="pt-BR" altLang="pt-BR" sz="1800" dirty="0">
                <a:latin typeface="Calibri" panose="020F0502020204030204" pitchFamily="34" charset="0"/>
              </a:rPr>
              <a:t>; </a:t>
            </a:r>
          </a:p>
          <a:p>
            <a:pPr marL="914400" lvl="2" indent="0">
              <a:lnSpc>
                <a:spcPct val="100000"/>
              </a:lnSpc>
              <a:spcBef>
                <a:spcPct val="0"/>
              </a:spcBef>
              <a:buNone/>
            </a:pPr>
            <a:endParaRPr lang="pt-BR" altLang="pt-BR" sz="1800" i="1" dirty="0">
              <a:latin typeface="Calibri" panose="020F0502020204030204" pitchFamily="34" charset="0"/>
            </a:endParaRPr>
          </a:p>
        </p:txBody>
      </p:sp>
      <p:sp>
        <p:nvSpPr>
          <p:cNvPr id="7" name="Espaço Reservado para Rodapé 2">
            <a:extLst>
              <a:ext uri="{FF2B5EF4-FFF2-40B4-BE49-F238E27FC236}">
                <a16:creationId xmlns:a16="http://schemas.microsoft.com/office/drawing/2014/main" id="{7ADF2574-72C9-611E-2918-38B09954D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pt-BR" dirty="0"/>
              <a:t>Pag. 2 e 3 do TCC</a:t>
            </a:r>
          </a:p>
        </p:txBody>
      </p:sp>
      <p:sp>
        <p:nvSpPr>
          <p:cNvPr id="8" name="Espaço Reservado para Número de Slide 3">
            <a:extLst>
              <a:ext uri="{FF2B5EF4-FFF2-40B4-BE49-F238E27FC236}">
                <a16:creationId xmlns:a16="http://schemas.microsoft.com/office/drawing/2014/main" id="{D8D0BAD3-77F1-B7A3-BA32-1B81748925BA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4</a:t>
            </a:fld>
            <a:endParaRPr lang="pt-BR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73FD40-D7B8-01D8-D3BA-B9975055D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D9DE9A10-B5C9-1E03-FE49-D22905A7D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6D659E6B-8562-D341-DCC8-AD45722B1590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INTRODUÇÃO</a:t>
            </a:r>
          </a:p>
        </p:txBody>
      </p:sp>
      <p:sp>
        <p:nvSpPr>
          <p:cNvPr id="6148" name="Espaço Reservado para Conteúdo 2">
            <a:extLst>
              <a:ext uri="{FF2B5EF4-FFF2-40B4-BE49-F238E27FC236}">
                <a16:creationId xmlns:a16="http://schemas.microsoft.com/office/drawing/2014/main" id="{E34AAC73-E0A5-6994-4F56-8228C87DA9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90201" y="903419"/>
            <a:ext cx="11478246" cy="1362110"/>
          </a:xfrm>
        </p:spPr>
        <p:txBody>
          <a:bodyPr/>
          <a:lstStyle/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altLang="pt-BR" sz="1800" dirty="0">
                <a:latin typeface="Calibri" panose="020F0502020204030204" pitchFamily="34" charset="0"/>
              </a:rPr>
              <a:t>Afinal, o que é grupos econômicos?</a:t>
            </a:r>
          </a:p>
          <a:p>
            <a:pPr marL="914400" lvl="2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r>
              <a:rPr lang="pt-BR" sz="1800" i="1" dirty="0"/>
              <a:t>Conjunto de empresas que, estão interligadas por relações contratuais, cuja propriedade pertence a indivíduos ou instituições, que exercem o controle efetivo sobre essas empresas (BACEN, 2017, Art. 22) ;</a:t>
            </a:r>
            <a:endParaRPr lang="pt-BR" sz="1400" i="1" dirty="0"/>
          </a:p>
          <a:p>
            <a:pPr marL="457200" lvl="1" indent="0">
              <a:lnSpc>
                <a:spcPct val="150000"/>
              </a:lnSpc>
              <a:spcBef>
                <a:spcPct val="0"/>
              </a:spcBef>
              <a:buFontTx/>
              <a:buChar char="•"/>
            </a:pPr>
            <a:endParaRPr lang="pt-BR" altLang="pt-BR" sz="1800" dirty="0">
              <a:latin typeface="Calibri" panose="020F0502020204030204" pitchFamily="34" charset="0"/>
            </a:endParaRPr>
          </a:p>
        </p:txBody>
      </p:sp>
      <p:sp>
        <p:nvSpPr>
          <p:cNvPr id="7" name="Espaço Reservado para Rodapé 2">
            <a:extLst>
              <a:ext uri="{FF2B5EF4-FFF2-40B4-BE49-F238E27FC236}">
                <a16:creationId xmlns:a16="http://schemas.microsoft.com/office/drawing/2014/main" id="{9586300D-02F6-A8FA-973C-58F4D873B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pt-BR" dirty="0"/>
              <a:t>Pag. 2 e 3 do TCC</a:t>
            </a:r>
          </a:p>
        </p:txBody>
      </p:sp>
      <p:sp>
        <p:nvSpPr>
          <p:cNvPr id="8" name="Espaço Reservado para Número de Slide 3">
            <a:extLst>
              <a:ext uri="{FF2B5EF4-FFF2-40B4-BE49-F238E27FC236}">
                <a16:creationId xmlns:a16="http://schemas.microsoft.com/office/drawing/2014/main" id="{1E590623-BA9F-2BD6-9805-E262A27E635C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5</a:t>
            </a:fld>
            <a:endParaRPr lang="pt-BR" dirty="0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0C81A792-9C6B-F938-8026-B4D5008DFFFA}"/>
              </a:ext>
            </a:extLst>
          </p:cNvPr>
          <p:cNvSpPr/>
          <p:nvPr/>
        </p:nvSpPr>
        <p:spPr>
          <a:xfrm>
            <a:off x="4531426" y="2428835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Empresa A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AF6E7646-7DF1-3053-C37A-0F4F84EE3724}"/>
              </a:ext>
            </a:extLst>
          </p:cNvPr>
          <p:cNvSpPr/>
          <p:nvPr/>
        </p:nvSpPr>
        <p:spPr>
          <a:xfrm>
            <a:off x="2046516" y="3342570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Sócio 1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D2922EB8-48DE-7F6A-35DE-C6745419E883}"/>
              </a:ext>
            </a:extLst>
          </p:cNvPr>
          <p:cNvSpPr/>
          <p:nvPr/>
        </p:nvSpPr>
        <p:spPr>
          <a:xfrm>
            <a:off x="4538355" y="3342570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Sócio 3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E05D776A-256E-A1AA-E2BB-8372D553A4D4}"/>
              </a:ext>
            </a:extLst>
          </p:cNvPr>
          <p:cNvSpPr/>
          <p:nvPr/>
        </p:nvSpPr>
        <p:spPr>
          <a:xfrm>
            <a:off x="7075716" y="3342570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Sócio 3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32265A0-6237-09FD-6D6E-34E2B8107C09}"/>
              </a:ext>
            </a:extLst>
          </p:cNvPr>
          <p:cNvSpPr/>
          <p:nvPr/>
        </p:nvSpPr>
        <p:spPr>
          <a:xfrm>
            <a:off x="7087591" y="4454667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Empresa B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2354727B-D204-AB34-C99F-3FAE648D6B14}"/>
              </a:ext>
            </a:extLst>
          </p:cNvPr>
          <p:cNvSpPr/>
          <p:nvPr/>
        </p:nvSpPr>
        <p:spPr>
          <a:xfrm>
            <a:off x="6006936" y="5566764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Sócio 4</a:t>
            </a: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FB1FB25-2C6B-3677-2FCC-03C67A5F920F}"/>
              </a:ext>
            </a:extLst>
          </p:cNvPr>
          <p:cNvSpPr/>
          <p:nvPr/>
        </p:nvSpPr>
        <p:spPr>
          <a:xfrm>
            <a:off x="8333367" y="5566764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Sócio 5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F633E6E8-9EC3-1D81-AB79-CCFA0BACE40F}"/>
              </a:ext>
            </a:extLst>
          </p:cNvPr>
          <p:cNvSpPr/>
          <p:nvPr/>
        </p:nvSpPr>
        <p:spPr>
          <a:xfrm>
            <a:off x="2046201" y="4706471"/>
            <a:ext cx="1828800" cy="522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Empresa C</a:t>
            </a:r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CD6EE6FA-E51B-4C33-E358-101F223A18C9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2960916" y="2951349"/>
            <a:ext cx="2484910" cy="391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247CAB3C-896B-73DF-9C24-A05C338BAC0A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5445826" y="2951349"/>
            <a:ext cx="6929" cy="391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70DC88BD-84F1-8114-3D9C-A534F495E4BB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5445826" y="2951349"/>
            <a:ext cx="2544290" cy="3912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D8B1C4C0-C057-FAE4-5AFB-8822597D2E3C}"/>
              </a:ext>
            </a:extLst>
          </p:cNvPr>
          <p:cNvCxnSpPr>
            <a:cxnSpLocks/>
            <a:stCxn id="12" idx="0"/>
            <a:endCxn id="4" idx="2"/>
          </p:cNvCxnSpPr>
          <p:nvPr/>
        </p:nvCxnSpPr>
        <p:spPr>
          <a:xfrm flipV="1">
            <a:off x="2960601" y="3865084"/>
            <a:ext cx="315" cy="8413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C5814DF1-3729-63C1-1AB7-68E484BC39CB}"/>
              </a:ext>
            </a:extLst>
          </p:cNvPr>
          <p:cNvCxnSpPr>
            <a:cxnSpLocks/>
            <a:stCxn id="12" idx="2"/>
            <a:endCxn id="10" idx="1"/>
          </p:cNvCxnSpPr>
          <p:nvPr/>
        </p:nvCxnSpPr>
        <p:spPr>
          <a:xfrm>
            <a:off x="2960601" y="5228985"/>
            <a:ext cx="3046335" cy="599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91B2BD3B-D246-30A2-9BAA-12DABB21A1ED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6921336" y="4977181"/>
            <a:ext cx="1080655" cy="589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6D2CAA81-B389-A3A7-26DC-8AF75E2D7990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8001991" y="4977181"/>
            <a:ext cx="1245776" cy="589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154DEF85-BA04-83C4-BF0C-68402FDC5D61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flipH="1" flipV="1">
            <a:off x="7990116" y="3865084"/>
            <a:ext cx="11875" cy="589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38610509-01A9-992B-1381-F5921CE09D47}"/>
              </a:ext>
            </a:extLst>
          </p:cNvPr>
          <p:cNvSpPr txBox="1"/>
          <p:nvPr/>
        </p:nvSpPr>
        <p:spPr>
          <a:xfrm>
            <a:off x="3490412" y="2820056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4F0F72F1-8D12-A397-1E64-33FEBC716453}"/>
              </a:ext>
            </a:extLst>
          </p:cNvPr>
          <p:cNvSpPr txBox="1"/>
          <p:nvPr/>
        </p:nvSpPr>
        <p:spPr>
          <a:xfrm>
            <a:off x="4931285" y="3020528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4665C3B0-3C6B-36B9-907E-BE375673821C}"/>
              </a:ext>
            </a:extLst>
          </p:cNvPr>
          <p:cNvSpPr txBox="1"/>
          <p:nvPr/>
        </p:nvSpPr>
        <p:spPr>
          <a:xfrm>
            <a:off x="7406302" y="2982533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B8120C6B-9654-8953-C28C-17E4104493C3}"/>
              </a:ext>
            </a:extLst>
          </p:cNvPr>
          <p:cNvSpPr txBox="1"/>
          <p:nvPr/>
        </p:nvSpPr>
        <p:spPr>
          <a:xfrm>
            <a:off x="8041460" y="4028390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85E34A53-D67C-A596-BDED-077D1DBE63C6}"/>
              </a:ext>
            </a:extLst>
          </p:cNvPr>
          <p:cNvSpPr txBox="1"/>
          <p:nvPr/>
        </p:nvSpPr>
        <p:spPr>
          <a:xfrm>
            <a:off x="6877849" y="502576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FCA66B8D-E19F-CF7A-6944-AA41BB483419}"/>
              </a:ext>
            </a:extLst>
          </p:cNvPr>
          <p:cNvSpPr txBox="1"/>
          <p:nvPr/>
        </p:nvSpPr>
        <p:spPr>
          <a:xfrm>
            <a:off x="8749172" y="500576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33%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99077F76-004E-406D-3576-403EEF339CE0}"/>
              </a:ext>
            </a:extLst>
          </p:cNvPr>
          <p:cNvSpPr txBox="1"/>
          <p:nvPr/>
        </p:nvSpPr>
        <p:spPr>
          <a:xfrm>
            <a:off x="2987878" y="4159875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50%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34D9B6A9-FEEE-8033-CC40-0E3A37B60271}"/>
              </a:ext>
            </a:extLst>
          </p:cNvPr>
          <p:cNvSpPr txBox="1"/>
          <p:nvPr/>
        </p:nvSpPr>
        <p:spPr>
          <a:xfrm>
            <a:off x="4474877" y="5210428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50%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B382B07-0D00-B0A3-D0EC-888B56292475}"/>
              </a:ext>
            </a:extLst>
          </p:cNvPr>
          <p:cNvSpPr/>
          <p:nvPr/>
        </p:nvSpPr>
        <p:spPr>
          <a:xfrm>
            <a:off x="1472540" y="2265529"/>
            <a:ext cx="8217725" cy="172267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Forma Livre: Forma 19">
            <a:extLst>
              <a:ext uri="{FF2B5EF4-FFF2-40B4-BE49-F238E27FC236}">
                <a16:creationId xmlns:a16="http://schemas.microsoft.com/office/drawing/2014/main" id="{3D66169B-0BC4-2AFA-91B2-2659C9B18023}"/>
              </a:ext>
            </a:extLst>
          </p:cNvPr>
          <p:cNvSpPr/>
          <p:nvPr/>
        </p:nvSpPr>
        <p:spPr>
          <a:xfrm>
            <a:off x="1828800" y="3099460"/>
            <a:ext cx="6270171" cy="3099459"/>
          </a:xfrm>
          <a:custGeom>
            <a:avLst/>
            <a:gdLst>
              <a:gd name="connsiteX0" fmla="*/ 35626 w 6270171"/>
              <a:gd name="connsiteY0" fmla="*/ 59376 h 3099459"/>
              <a:gd name="connsiteX1" fmla="*/ 35626 w 6270171"/>
              <a:gd name="connsiteY1" fmla="*/ 59376 h 3099459"/>
              <a:gd name="connsiteX2" fmla="*/ 59377 w 6270171"/>
              <a:gd name="connsiteY2" fmla="*/ 1199408 h 3099459"/>
              <a:gd name="connsiteX3" fmla="*/ 83127 w 6270171"/>
              <a:gd name="connsiteY3" fmla="*/ 1686296 h 3099459"/>
              <a:gd name="connsiteX4" fmla="*/ 142504 w 6270171"/>
              <a:gd name="connsiteY4" fmla="*/ 1971304 h 3099459"/>
              <a:gd name="connsiteX5" fmla="*/ 166255 w 6270171"/>
              <a:gd name="connsiteY5" fmla="*/ 2232561 h 3099459"/>
              <a:gd name="connsiteX6" fmla="*/ 178130 w 6270171"/>
              <a:gd name="connsiteY6" fmla="*/ 2303813 h 3099459"/>
              <a:gd name="connsiteX7" fmla="*/ 190005 w 6270171"/>
              <a:gd name="connsiteY7" fmla="*/ 2351314 h 3099459"/>
              <a:gd name="connsiteX8" fmla="*/ 308758 w 6270171"/>
              <a:gd name="connsiteY8" fmla="*/ 2410691 h 3099459"/>
              <a:gd name="connsiteX9" fmla="*/ 724395 w 6270171"/>
              <a:gd name="connsiteY9" fmla="*/ 2505693 h 3099459"/>
              <a:gd name="connsiteX10" fmla="*/ 878774 w 6270171"/>
              <a:gd name="connsiteY10" fmla="*/ 2541319 h 3099459"/>
              <a:gd name="connsiteX11" fmla="*/ 938151 w 6270171"/>
              <a:gd name="connsiteY11" fmla="*/ 2553195 h 3099459"/>
              <a:gd name="connsiteX12" fmla="*/ 1140031 w 6270171"/>
              <a:gd name="connsiteY12" fmla="*/ 2612571 h 3099459"/>
              <a:gd name="connsiteX13" fmla="*/ 1377538 w 6270171"/>
              <a:gd name="connsiteY13" fmla="*/ 2660072 h 3099459"/>
              <a:gd name="connsiteX14" fmla="*/ 1579418 w 6270171"/>
              <a:gd name="connsiteY14" fmla="*/ 2707574 h 3099459"/>
              <a:gd name="connsiteX15" fmla="*/ 1816925 w 6270171"/>
              <a:gd name="connsiteY15" fmla="*/ 2719449 h 3099459"/>
              <a:gd name="connsiteX16" fmla="*/ 2885704 w 6270171"/>
              <a:gd name="connsiteY16" fmla="*/ 2766950 h 3099459"/>
              <a:gd name="connsiteX17" fmla="*/ 3099460 w 6270171"/>
              <a:gd name="connsiteY17" fmla="*/ 2802576 h 3099459"/>
              <a:gd name="connsiteX18" fmla="*/ 3336966 w 6270171"/>
              <a:gd name="connsiteY18" fmla="*/ 2861953 h 3099459"/>
              <a:gd name="connsiteX19" fmla="*/ 3479470 w 6270171"/>
              <a:gd name="connsiteY19" fmla="*/ 2885704 h 3099459"/>
              <a:gd name="connsiteX20" fmla="*/ 3550722 w 6270171"/>
              <a:gd name="connsiteY20" fmla="*/ 2909454 h 3099459"/>
              <a:gd name="connsiteX21" fmla="*/ 3764478 w 6270171"/>
              <a:gd name="connsiteY21" fmla="*/ 2945080 h 3099459"/>
              <a:gd name="connsiteX22" fmla="*/ 4025735 w 6270171"/>
              <a:gd name="connsiteY22" fmla="*/ 3004457 h 3099459"/>
              <a:gd name="connsiteX23" fmla="*/ 4595751 w 6270171"/>
              <a:gd name="connsiteY23" fmla="*/ 3099459 h 3099459"/>
              <a:gd name="connsiteX24" fmla="*/ 6151418 w 6270171"/>
              <a:gd name="connsiteY24" fmla="*/ 3087584 h 3099459"/>
              <a:gd name="connsiteX25" fmla="*/ 6270171 w 6270171"/>
              <a:gd name="connsiteY25" fmla="*/ 2980706 h 3099459"/>
              <a:gd name="connsiteX26" fmla="*/ 6246421 w 6270171"/>
              <a:gd name="connsiteY26" fmla="*/ 2517569 h 3099459"/>
              <a:gd name="connsiteX27" fmla="*/ 6187044 w 6270171"/>
              <a:gd name="connsiteY27" fmla="*/ 2351314 h 3099459"/>
              <a:gd name="connsiteX28" fmla="*/ 6151418 w 6270171"/>
              <a:gd name="connsiteY28" fmla="*/ 2327563 h 3099459"/>
              <a:gd name="connsiteX29" fmla="*/ 6103917 w 6270171"/>
              <a:gd name="connsiteY29" fmla="*/ 2315688 h 3099459"/>
              <a:gd name="connsiteX30" fmla="*/ 6044540 w 6270171"/>
              <a:gd name="connsiteY30" fmla="*/ 2280062 h 3099459"/>
              <a:gd name="connsiteX31" fmla="*/ 5700156 w 6270171"/>
              <a:gd name="connsiteY31" fmla="*/ 2220685 h 3099459"/>
              <a:gd name="connsiteX32" fmla="*/ 5403273 w 6270171"/>
              <a:gd name="connsiteY32" fmla="*/ 2196935 h 3099459"/>
              <a:gd name="connsiteX33" fmla="*/ 4132613 w 6270171"/>
              <a:gd name="connsiteY33" fmla="*/ 2161309 h 3099459"/>
              <a:gd name="connsiteX34" fmla="*/ 3823855 w 6270171"/>
              <a:gd name="connsiteY34" fmla="*/ 2101932 h 3099459"/>
              <a:gd name="connsiteX35" fmla="*/ 3265714 w 6270171"/>
              <a:gd name="connsiteY35" fmla="*/ 1971304 h 3099459"/>
              <a:gd name="connsiteX36" fmla="*/ 2814452 w 6270171"/>
              <a:gd name="connsiteY36" fmla="*/ 1745672 h 3099459"/>
              <a:gd name="connsiteX37" fmla="*/ 2766951 w 6270171"/>
              <a:gd name="connsiteY37" fmla="*/ 1733797 h 3099459"/>
              <a:gd name="connsiteX38" fmla="*/ 2624447 w 6270171"/>
              <a:gd name="connsiteY38" fmla="*/ 1638795 h 3099459"/>
              <a:gd name="connsiteX39" fmla="*/ 2541319 w 6270171"/>
              <a:gd name="connsiteY39" fmla="*/ 1520041 h 3099459"/>
              <a:gd name="connsiteX40" fmla="*/ 2493818 w 6270171"/>
              <a:gd name="connsiteY40" fmla="*/ 1460665 h 3099459"/>
              <a:gd name="connsiteX41" fmla="*/ 2458192 w 6270171"/>
              <a:gd name="connsiteY41" fmla="*/ 1401288 h 3099459"/>
              <a:gd name="connsiteX42" fmla="*/ 2386940 w 6270171"/>
              <a:gd name="connsiteY42" fmla="*/ 1258784 h 3099459"/>
              <a:gd name="connsiteX43" fmla="*/ 2339439 w 6270171"/>
              <a:gd name="connsiteY43" fmla="*/ 1092530 h 3099459"/>
              <a:gd name="connsiteX44" fmla="*/ 2327564 w 6270171"/>
              <a:gd name="connsiteY44" fmla="*/ 997527 h 3099459"/>
              <a:gd name="connsiteX45" fmla="*/ 2280062 w 6270171"/>
              <a:gd name="connsiteY45" fmla="*/ 795646 h 3099459"/>
              <a:gd name="connsiteX46" fmla="*/ 2256312 w 6270171"/>
              <a:gd name="connsiteY46" fmla="*/ 676893 h 3099459"/>
              <a:gd name="connsiteX47" fmla="*/ 2220686 w 6270171"/>
              <a:gd name="connsiteY47" fmla="*/ 570015 h 3099459"/>
              <a:gd name="connsiteX48" fmla="*/ 2196935 w 6270171"/>
              <a:gd name="connsiteY48" fmla="*/ 439387 h 3099459"/>
              <a:gd name="connsiteX49" fmla="*/ 2185060 w 6270171"/>
              <a:gd name="connsiteY49" fmla="*/ 356259 h 3099459"/>
              <a:gd name="connsiteX50" fmla="*/ 2125683 w 6270171"/>
              <a:gd name="connsiteY50" fmla="*/ 249382 h 3099459"/>
              <a:gd name="connsiteX51" fmla="*/ 2090057 w 6270171"/>
              <a:gd name="connsiteY51" fmla="*/ 201880 h 3099459"/>
              <a:gd name="connsiteX52" fmla="*/ 1995055 w 6270171"/>
              <a:gd name="connsiteY52" fmla="*/ 130628 h 3099459"/>
              <a:gd name="connsiteX53" fmla="*/ 1852551 w 6270171"/>
              <a:gd name="connsiteY53" fmla="*/ 35626 h 3099459"/>
              <a:gd name="connsiteX54" fmla="*/ 1721922 w 6270171"/>
              <a:gd name="connsiteY54" fmla="*/ 11875 h 3099459"/>
              <a:gd name="connsiteX55" fmla="*/ 1603169 w 6270171"/>
              <a:gd name="connsiteY55" fmla="*/ 0 h 3099459"/>
              <a:gd name="connsiteX56" fmla="*/ 498764 w 6270171"/>
              <a:gd name="connsiteY56" fmla="*/ 23750 h 3099459"/>
              <a:gd name="connsiteX57" fmla="*/ 391886 w 6270171"/>
              <a:gd name="connsiteY57" fmla="*/ 47501 h 3099459"/>
              <a:gd name="connsiteX58" fmla="*/ 320634 w 6270171"/>
              <a:gd name="connsiteY58" fmla="*/ 59376 h 3099459"/>
              <a:gd name="connsiteX59" fmla="*/ 166255 w 6270171"/>
              <a:gd name="connsiteY59" fmla="*/ 118753 h 3099459"/>
              <a:gd name="connsiteX60" fmla="*/ 0 w 6270171"/>
              <a:gd name="connsiteY60" fmla="*/ 154379 h 3099459"/>
              <a:gd name="connsiteX61" fmla="*/ 59377 w 6270171"/>
              <a:gd name="connsiteY61" fmla="*/ 985652 h 3099459"/>
              <a:gd name="connsiteX62" fmla="*/ 59377 w 6270171"/>
              <a:gd name="connsiteY62" fmla="*/ 985652 h 3099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6270171" h="3099459">
                <a:moveTo>
                  <a:pt x="35626" y="59376"/>
                </a:moveTo>
                <a:lnTo>
                  <a:pt x="35626" y="59376"/>
                </a:lnTo>
                <a:cubicBezTo>
                  <a:pt x="43543" y="439387"/>
                  <a:pt x="48284" y="819477"/>
                  <a:pt x="59377" y="1199408"/>
                </a:cubicBezTo>
                <a:cubicBezTo>
                  <a:pt x="64119" y="1361828"/>
                  <a:pt x="65729" y="1524741"/>
                  <a:pt x="83127" y="1686296"/>
                </a:cubicBezTo>
                <a:cubicBezTo>
                  <a:pt x="93518" y="1782781"/>
                  <a:pt x="122712" y="1876301"/>
                  <a:pt x="142504" y="1971304"/>
                </a:cubicBezTo>
                <a:cubicBezTo>
                  <a:pt x="150421" y="2058390"/>
                  <a:pt x="156939" y="2145614"/>
                  <a:pt x="166255" y="2232561"/>
                </a:cubicBezTo>
                <a:cubicBezTo>
                  <a:pt x="168820" y="2256502"/>
                  <a:pt x="173408" y="2280202"/>
                  <a:pt x="178130" y="2303813"/>
                </a:cubicBezTo>
                <a:cubicBezTo>
                  <a:pt x="181331" y="2319817"/>
                  <a:pt x="179383" y="2338922"/>
                  <a:pt x="190005" y="2351314"/>
                </a:cubicBezTo>
                <a:cubicBezTo>
                  <a:pt x="207854" y="2372138"/>
                  <a:pt x="283185" y="2402167"/>
                  <a:pt x="308758" y="2410691"/>
                </a:cubicBezTo>
                <a:cubicBezTo>
                  <a:pt x="495613" y="2472976"/>
                  <a:pt x="456739" y="2443926"/>
                  <a:pt x="724395" y="2505693"/>
                </a:cubicBezTo>
                <a:lnTo>
                  <a:pt x="878774" y="2541319"/>
                </a:lnTo>
                <a:cubicBezTo>
                  <a:pt x="898478" y="2545698"/>
                  <a:pt x="918743" y="2547650"/>
                  <a:pt x="938151" y="2553195"/>
                </a:cubicBezTo>
                <a:cubicBezTo>
                  <a:pt x="1162076" y="2617174"/>
                  <a:pt x="933774" y="2564040"/>
                  <a:pt x="1140031" y="2612571"/>
                </a:cubicBezTo>
                <a:cubicBezTo>
                  <a:pt x="1409036" y="2675866"/>
                  <a:pt x="1066786" y="2593482"/>
                  <a:pt x="1377538" y="2660072"/>
                </a:cubicBezTo>
                <a:cubicBezTo>
                  <a:pt x="1445135" y="2674557"/>
                  <a:pt x="1510910" y="2698316"/>
                  <a:pt x="1579418" y="2707574"/>
                </a:cubicBezTo>
                <a:cubicBezTo>
                  <a:pt x="1657972" y="2718189"/>
                  <a:pt x="1737739" y="2715850"/>
                  <a:pt x="1816925" y="2719449"/>
                </a:cubicBezTo>
                <a:lnTo>
                  <a:pt x="2885704" y="2766950"/>
                </a:lnTo>
                <a:cubicBezTo>
                  <a:pt x="2956956" y="2778825"/>
                  <a:pt x="3028775" y="2787695"/>
                  <a:pt x="3099460" y="2802576"/>
                </a:cubicBezTo>
                <a:cubicBezTo>
                  <a:pt x="3179315" y="2819388"/>
                  <a:pt x="3256471" y="2848537"/>
                  <a:pt x="3336966" y="2861953"/>
                </a:cubicBezTo>
                <a:cubicBezTo>
                  <a:pt x="3384467" y="2869870"/>
                  <a:pt x="3432460" y="2875257"/>
                  <a:pt x="3479470" y="2885704"/>
                </a:cubicBezTo>
                <a:cubicBezTo>
                  <a:pt x="3503909" y="2891135"/>
                  <a:pt x="3526213" y="2904348"/>
                  <a:pt x="3550722" y="2909454"/>
                </a:cubicBezTo>
                <a:cubicBezTo>
                  <a:pt x="3621439" y="2924186"/>
                  <a:pt x="3693646" y="2930914"/>
                  <a:pt x="3764478" y="2945080"/>
                </a:cubicBezTo>
                <a:cubicBezTo>
                  <a:pt x="3852050" y="2962595"/>
                  <a:pt x="3938035" y="2987592"/>
                  <a:pt x="4025735" y="3004457"/>
                </a:cubicBezTo>
                <a:cubicBezTo>
                  <a:pt x="4420804" y="3080432"/>
                  <a:pt x="4230649" y="3049674"/>
                  <a:pt x="4595751" y="3099459"/>
                </a:cubicBezTo>
                <a:lnTo>
                  <a:pt x="6151418" y="3087584"/>
                </a:lnTo>
                <a:cubicBezTo>
                  <a:pt x="6250729" y="3085425"/>
                  <a:pt x="6236586" y="3059071"/>
                  <a:pt x="6270171" y="2980706"/>
                </a:cubicBezTo>
                <a:cubicBezTo>
                  <a:pt x="6262254" y="2826327"/>
                  <a:pt x="6258998" y="2671638"/>
                  <a:pt x="6246421" y="2517569"/>
                </a:cubicBezTo>
                <a:cubicBezTo>
                  <a:pt x="6240213" y="2441519"/>
                  <a:pt x="6236387" y="2400657"/>
                  <a:pt x="6187044" y="2351314"/>
                </a:cubicBezTo>
                <a:cubicBezTo>
                  <a:pt x="6176952" y="2341222"/>
                  <a:pt x="6164536" y="2333185"/>
                  <a:pt x="6151418" y="2327563"/>
                </a:cubicBezTo>
                <a:cubicBezTo>
                  <a:pt x="6136417" y="2321134"/>
                  <a:pt x="6119751" y="2319646"/>
                  <a:pt x="6103917" y="2315688"/>
                </a:cubicBezTo>
                <a:cubicBezTo>
                  <a:pt x="6084125" y="2303813"/>
                  <a:pt x="6066083" y="2288348"/>
                  <a:pt x="6044540" y="2280062"/>
                </a:cubicBezTo>
                <a:cubicBezTo>
                  <a:pt x="5967636" y="2250483"/>
                  <a:pt x="5725729" y="2223526"/>
                  <a:pt x="5700156" y="2220685"/>
                </a:cubicBezTo>
                <a:cubicBezTo>
                  <a:pt x="5578857" y="2207208"/>
                  <a:pt x="5542927" y="2201477"/>
                  <a:pt x="5403273" y="2196935"/>
                </a:cubicBezTo>
                <a:lnTo>
                  <a:pt x="4132613" y="2161309"/>
                </a:lnTo>
                <a:cubicBezTo>
                  <a:pt x="3893444" y="2101516"/>
                  <a:pt x="4233759" y="2183913"/>
                  <a:pt x="3823855" y="2101932"/>
                </a:cubicBezTo>
                <a:cubicBezTo>
                  <a:pt x="3421873" y="2021536"/>
                  <a:pt x="3506538" y="2043551"/>
                  <a:pt x="3265714" y="1971304"/>
                </a:cubicBezTo>
                <a:cubicBezTo>
                  <a:pt x="3125876" y="1887401"/>
                  <a:pt x="2950219" y="1779613"/>
                  <a:pt x="2814452" y="1745672"/>
                </a:cubicBezTo>
                <a:lnTo>
                  <a:pt x="2766951" y="1733797"/>
                </a:lnTo>
                <a:cubicBezTo>
                  <a:pt x="2711347" y="1702024"/>
                  <a:pt x="2669407" y="1683755"/>
                  <a:pt x="2624447" y="1638795"/>
                </a:cubicBezTo>
                <a:cubicBezTo>
                  <a:pt x="2568954" y="1583302"/>
                  <a:pt x="2584132" y="1581203"/>
                  <a:pt x="2541319" y="1520041"/>
                </a:cubicBezTo>
                <a:cubicBezTo>
                  <a:pt x="2526784" y="1499277"/>
                  <a:pt x="2508353" y="1481429"/>
                  <a:pt x="2493818" y="1460665"/>
                </a:cubicBezTo>
                <a:cubicBezTo>
                  <a:pt x="2480582" y="1441756"/>
                  <a:pt x="2468992" y="1421687"/>
                  <a:pt x="2458192" y="1401288"/>
                </a:cubicBezTo>
                <a:cubicBezTo>
                  <a:pt x="2433343" y="1354352"/>
                  <a:pt x="2403734" y="1309167"/>
                  <a:pt x="2386940" y="1258784"/>
                </a:cubicBezTo>
                <a:cubicBezTo>
                  <a:pt x="2352868" y="1156565"/>
                  <a:pt x="2369262" y="1211820"/>
                  <a:pt x="2339439" y="1092530"/>
                </a:cubicBezTo>
                <a:cubicBezTo>
                  <a:pt x="2335481" y="1060862"/>
                  <a:pt x="2333110" y="1028955"/>
                  <a:pt x="2327564" y="997527"/>
                </a:cubicBezTo>
                <a:cubicBezTo>
                  <a:pt x="2311942" y="909004"/>
                  <a:pt x="2299060" y="881136"/>
                  <a:pt x="2280062" y="795646"/>
                </a:cubicBezTo>
                <a:cubicBezTo>
                  <a:pt x="2271305" y="756239"/>
                  <a:pt x="2266585" y="715932"/>
                  <a:pt x="2256312" y="676893"/>
                </a:cubicBezTo>
                <a:cubicBezTo>
                  <a:pt x="2246755" y="640576"/>
                  <a:pt x="2229794" y="606447"/>
                  <a:pt x="2220686" y="570015"/>
                </a:cubicBezTo>
                <a:cubicBezTo>
                  <a:pt x="2209952" y="527080"/>
                  <a:pt x="2204211" y="483041"/>
                  <a:pt x="2196935" y="439387"/>
                </a:cubicBezTo>
                <a:cubicBezTo>
                  <a:pt x="2192333" y="411777"/>
                  <a:pt x="2193292" y="383012"/>
                  <a:pt x="2185060" y="356259"/>
                </a:cubicBezTo>
                <a:cubicBezTo>
                  <a:pt x="2175305" y="324556"/>
                  <a:pt x="2146827" y="278984"/>
                  <a:pt x="2125683" y="249382"/>
                </a:cubicBezTo>
                <a:cubicBezTo>
                  <a:pt x="2114179" y="233276"/>
                  <a:pt x="2104052" y="215875"/>
                  <a:pt x="2090057" y="201880"/>
                </a:cubicBezTo>
                <a:cubicBezTo>
                  <a:pt x="2032652" y="144475"/>
                  <a:pt x="2044384" y="168995"/>
                  <a:pt x="1995055" y="130628"/>
                </a:cubicBezTo>
                <a:cubicBezTo>
                  <a:pt x="1907320" y="62390"/>
                  <a:pt x="1948092" y="78089"/>
                  <a:pt x="1852551" y="35626"/>
                </a:cubicBezTo>
                <a:cubicBezTo>
                  <a:pt x="1810369" y="16878"/>
                  <a:pt x="1768872" y="17092"/>
                  <a:pt x="1721922" y="11875"/>
                </a:cubicBezTo>
                <a:cubicBezTo>
                  <a:pt x="1682384" y="7482"/>
                  <a:pt x="1642753" y="3958"/>
                  <a:pt x="1603169" y="0"/>
                </a:cubicBezTo>
                <a:lnTo>
                  <a:pt x="498764" y="23750"/>
                </a:lnTo>
                <a:cubicBezTo>
                  <a:pt x="462297" y="25180"/>
                  <a:pt x="427672" y="40344"/>
                  <a:pt x="391886" y="47501"/>
                </a:cubicBezTo>
                <a:cubicBezTo>
                  <a:pt x="368275" y="52223"/>
                  <a:pt x="344385" y="55418"/>
                  <a:pt x="320634" y="59376"/>
                </a:cubicBezTo>
                <a:cubicBezTo>
                  <a:pt x="279244" y="77114"/>
                  <a:pt x="212335" y="108513"/>
                  <a:pt x="166255" y="118753"/>
                </a:cubicBezTo>
                <a:cubicBezTo>
                  <a:pt x="-15231" y="159084"/>
                  <a:pt x="72384" y="118188"/>
                  <a:pt x="0" y="154379"/>
                </a:cubicBezTo>
                <a:lnTo>
                  <a:pt x="59377" y="985652"/>
                </a:lnTo>
                <a:lnTo>
                  <a:pt x="59377" y="985652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Forma Livre: Forma 21">
            <a:extLst>
              <a:ext uri="{FF2B5EF4-FFF2-40B4-BE49-F238E27FC236}">
                <a16:creationId xmlns:a16="http://schemas.microsoft.com/office/drawing/2014/main" id="{3C972707-A03E-0A0F-436D-69651CE2AE58}"/>
              </a:ext>
            </a:extLst>
          </p:cNvPr>
          <p:cNvSpPr/>
          <p:nvPr/>
        </p:nvSpPr>
        <p:spPr>
          <a:xfrm>
            <a:off x="5771408" y="2778826"/>
            <a:ext cx="4785756" cy="3871356"/>
          </a:xfrm>
          <a:custGeom>
            <a:avLst/>
            <a:gdLst>
              <a:gd name="connsiteX0" fmla="*/ 1211283 w 4785756"/>
              <a:gd name="connsiteY0" fmla="*/ 154379 h 3871356"/>
              <a:gd name="connsiteX1" fmla="*/ 1211283 w 4785756"/>
              <a:gd name="connsiteY1" fmla="*/ 154379 h 3871356"/>
              <a:gd name="connsiteX2" fmla="*/ 1068779 w 4785756"/>
              <a:gd name="connsiteY2" fmla="*/ 368135 h 3871356"/>
              <a:gd name="connsiteX3" fmla="*/ 831273 w 4785756"/>
              <a:gd name="connsiteY3" fmla="*/ 855023 h 3871356"/>
              <a:gd name="connsiteX4" fmla="*/ 391886 w 4785756"/>
              <a:gd name="connsiteY4" fmla="*/ 1496291 h 3871356"/>
              <a:gd name="connsiteX5" fmla="*/ 225631 w 4785756"/>
              <a:gd name="connsiteY5" fmla="*/ 1781299 h 3871356"/>
              <a:gd name="connsiteX6" fmla="*/ 166254 w 4785756"/>
              <a:gd name="connsiteY6" fmla="*/ 1876301 h 3871356"/>
              <a:gd name="connsiteX7" fmla="*/ 106878 w 4785756"/>
              <a:gd name="connsiteY7" fmla="*/ 2173184 h 3871356"/>
              <a:gd name="connsiteX8" fmla="*/ 95002 w 4785756"/>
              <a:gd name="connsiteY8" fmla="*/ 2636322 h 3871356"/>
              <a:gd name="connsiteX9" fmla="*/ 35626 w 4785756"/>
              <a:gd name="connsiteY9" fmla="*/ 2873829 h 3871356"/>
              <a:gd name="connsiteX10" fmla="*/ 0 w 4785756"/>
              <a:gd name="connsiteY10" fmla="*/ 3063834 h 3871356"/>
              <a:gd name="connsiteX11" fmla="*/ 11875 w 4785756"/>
              <a:gd name="connsiteY11" fmla="*/ 3218213 h 3871356"/>
              <a:gd name="connsiteX12" fmla="*/ 142504 w 4785756"/>
              <a:gd name="connsiteY12" fmla="*/ 3431969 h 3871356"/>
              <a:gd name="connsiteX13" fmla="*/ 190005 w 4785756"/>
              <a:gd name="connsiteY13" fmla="*/ 3503221 h 3871356"/>
              <a:gd name="connsiteX14" fmla="*/ 261257 w 4785756"/>
              <a:gd name="connsiteY14" fmla="*/ 3562597 h 3871356"/>
              <a:gd name="connsiteX15" fmla="*/ 415636 w 4785756"/>
              <a:gd name="connsiteY15" fmla="*/ 3621974 h 3871356"/>
              <a:gd name="connsiteX16" fmla="*/ 558140 w 4785756"/>
              <a:gd name="connsiteY16" fmla="*/ 3657600 h 3871356"/>
              <a:gd name="connsiteX17" fmla="*/ 1199408 w 4785756"/>
              <a:gd name="connsiteY17" fmla="*/ 3776353 h 3871356"/>
              <a:gd name="connsiteX18" fmla="*/ 1436914 w 4785756"/>
              <a:gd name="connsiteY18" fmla="*/ 3823855 h 3871356"/>
              <a:gd name="connsiteX19" fmla="*/ 1638795 w 4785756"/>
              <a:gd name="connsiteY19" fmla="*/ 3871356 h 3871356"/>
              <a:gd name="connsiteX20" fmla="*/ 3348841 w 4785756"/>
              <a:gd name="connsiteY20" fmla="*/ 3847605 h 3871356"/>
              <a:gd name="connsiteX21" fmla="*/ 3515096 w 4785756"/>
              <a:gd name="connsiteY21" fmla="*/ 3823855 h 3871356"/>
              <a:gd name="connsiteX22" fmla="*/ 4049486 w 4785756"/>
              <a:gd name="connsiteY22" fmla="*/ 3716977 h 3871356"/>
              <a:gd name="connsiteX23" fmla="*/ 4607626 w 4785756"/>
              <a:gd name="connsiteY23" fmla="*/ 3526971 h 3871356"/>
              <a:gd name="connsiteX24" fmla="*/ 4714504 w 4785756"/>
              <a:gd name="connsiteY24" fmla="*/ 3443844 h 3871356"/>
              <a:gd name="connsiteX25" fmla="*/ 4762005 w 4785756"/>
              <a:gd name="connsiteY25" fmla="*/ 3325091 h 3871356"/>
              <a:gd name="connsiteX26" fmla="*/ 4785756 w 4785756"/>
              <a:gd name="connsiteY26" fmla="*/ 3135086 h 3871356"/>
              <a:gd name="connsiteX27" fmla="*/ 4702628 w 4785756"/>
              <a:gd name="connsiteY27" fmla="*/ 2802577 h 3871356"/>
              <a:gd name="connsiteX28" fmla="*/ 4619501 w 4785756"/>
              <a:gd name="connsiteY28" fmla="*/ 2707574 h 3871356"/>
              <a:gd name="connsiteX29" fmla="*/ 4405745 w 4785756"/>
              <a:gd name="connsiteY29" fmla="*/ 2470068 h 3871356"/>
              <a:gd name="connsiteX30" fmla="*/ 4168239 w 4785756"/>
              <a:gd name="connsiteY30" fmla="*/ 2268187 h 3871356"/>
              <a:gd name="connsiteX31" fmla="*/ 4025735 w 4785756"/>
              <a:gd name="connsiteY31" fmla="*/ 2149434 h 3871356"/>
              <a:gd name="connsiteX32" fmla="*/ 3764478 w 4785756"/>
              <a:gd name="connsiteY32" fmla="*/ 1876301 h 3871356"/>
              <a:gd name="connsiteX33" fmla="*/ 3681350 w 4785756"/>
              <a:gd name="connsiteY33" fmla="*/ 1769423 h 3871356"/>
              <a:gd name="connsiteX34" fmla="*/ 3657600 w 4785756"/>
              <a:gd name="connsiteY34" fmla="*/ 1674421 h 3871356"/>
              <a:gd name="connsiteX35" fmla="*/ 3633849 w 4785756"/>
              <a:gd name="connsiteY35" fmla="*/ 1603169 h 3871356"/>
              <a:gd name="connsiteX36" fmla="*/ 3598223 w 4785756"/>
              <a:gd name="connsiteY36" fmla="*/ 1460665 h 3871356"/>
              <a:gd name="connsiteX37" fmla="*/ 3550722 w 4785756"/>
              <a:gd name="connsiteY37" fmla="*/ 1140031 h 3871356"/>
              <a:gd name="connsiteX38" fmla="*/ 3515096 w 4785756"/>
              <a:gd name="connsiteY38" fmla="*/ 1033153 h 3871356"/>
              <a:gd name="connsiteX39" fmla="*/ 3479470 w 4785756"/>
              <a:gd name="connsiteY39" fmla="*/ 890649 h 3871356"/>
              <a:gd name="connsiteX40" fmla="*/ 3396343 w 4785756"/>
              <a:gd name="connsiteY40" fmla="*/ 724395 h 3871356"/>
              <a:gd name="connsiteX41" fmla="*/ 3265714 w 4785756"/>
              <a:gd name="connsiteY41" fmla="*/ 522514 h 3871356"/>
              <a:gd name="connsiteX42" fmla="*/ 3230088 w 4785756"/>
              <a:gd name="connsiteY42" fmla="*/ 475013 h 3871356"/>
              <a:gd name="connsiteX43" fmla="*/ 3004457 w 4785756"/>
              <a:gd name="connsiteY43" fmla="*/ 320634 h 3871356"/>
              <a:gd name="connsiteX44" fmla="*/ 2933205 w 4785756"/>
              <a:gd name="connsiteY44" fmla="*/ 273132 h 3871356"/>
              <a:gd name="connsiteX45" fmla="*/ 2612571 w 4785756"/>
              <a:gd name="connsiteY45" fmla="*/ 142504 h 3871356"/>
              <a:gd name="connsiteX46" fmla="*/ 2458192 w 4785756"/>
              <a:gd name="connsiteY46" fmla="*/ 95003 h 3871356"/>
              <a:gd name="connsiteX47" fmla="*/ 2196935 w 4785756"/>
              <a:gd name="connsiteY47" fmla="*/ 47501 h 3871356"/>
              <a:gd name="connsiteX48" fmla="*/ 1971304 w 4785756"/>
              <a:gd name="connsiteY48" fmla="*/ 0 h 3871356"/>
              <a:gd name="connsiteX49" fmla="*/ 1603169 w 4785756"/>
              <a:gd name="connsiteY49" fmla="*/ 23751 h 3871356"/>
              <a:gd name="connsiteX50" fmla="*/ 1484415 w 4785756"/>
              <a:gd name="connsiteY50" fmla="*/ 83127 h 3871356"/>
              <a:gd name="connsiteX51" fmla="*/ 1413163 w 4785756"/>
              <a:gd name="connsiteY51" fmla="*/ 106878 h 3871356"/>
              <a:gd name="connsiteX52" fmla="*/ 1377537 w 4785756"/>
              <a:gd name="connsiteY52" fmla="*/ 130629 h 3871356"/>
              <a:gd name="connsiteX53" fmla="*/ 1330036 w 4785756"/>
              <a:gd name="connsiteY53" fmla="*/ 142504 h 3871356"/>
              <a:gd name="connsiteX54" fmla="*/ 1211283 w 4785756"/>
              <a:gd name="connsiteY54" fmla="*/ 154379 h 3871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4785756" h="3871356">
                <a:moveTo>
                  <a:pt x="1211283" y="154379"/>
                </a:moveTo>
                <a:lnTo>
                  <a:pt x="1211283" y="154379"/>
                </a:lnTo>
                <a:cubicBezTo>
                  <a:pt x="1163782" y="225631"/>
                  <a:pt x="1109268" y="292677"/>
                  <a:pt x="1068779" y="368135"/>
                </a:cubicBezTo>
                <a:cubicBezTo>
                  <a:pt x="720108" y="1017932"/>
                  <a:pt x="1160325" y="306605"/>
                  <a:pt x="831273" y="855023"/>
                </a:cubicBezTo>
                <a:cubicBezTo>
                  <a:pt x="304196" y="1733484"/>
                  <a:pt x="772874" y="976761"/>
                  <a:pt x="391886" y="1496291"/>
                </a:cubicBezTo>
                <a:cubicBezTo>
                  <a:pt x="322252" y="1591247"/>
                  <a:pt x="283654" y="1681078"/>
                  <a:pt x="225631" y="1781299"/>
                </a:cubicBezTo>
                <a:cubicBezTo>
                  <a:pt x="206920" y="1813617"/>
                  <a:pt x="186046" y="1844634"/>
                  <a:pt x="166254" y="1876301"/>
                </a:cubicBezTo>
                <a:cubicBezTo>
                  <a:pt x="141836" y="1973973"/>
                  <a:pt x="112727" y="2071793"/>
                  <a:pt x="106878" y="2173184"/>
                </a:cubicBezTo>
                <a:cubicBezTo>
                  <a:pt x="97983" y="2327358"/>
                  <a:pt x="104439" y="2482181"/>
                  <a:pt x="95002" y="2636322"/>
                </a:cubicBezTo>
                <a:cubicBezTo>
                  <a:pt x="90234" y="2714195"/>
                  <a:pt x="55121" y="2799749"/>
                  <a:pt x="35626" y="2873829"/>
                </a:cubicBezTo>
                <a:cubicBezTo>
                  <a:pt x="12325" y="2962371"/>
                  <a:pt x="12033" y="2979598"/>
                  <a:pt x="0" y="3063834"/>
                </a:cubicBezTo>
                <a:cubicBezTo>
                  <a:pt x="3958" y="3115294"/>
                  <a:pt x="-2041" y="3168513"/>
                  <a:pt x="11875" y="3218213"/>
                </a:cubicBezTo>
                <a:cubicBezTo>
                  <a:pt x="46774" y="3342851"/>
                  <a:pt x="78340" y="3346417"/>
                  <a:pt x="142504" y="3431969"/>
                </a:cubicBezTo>
                <a:cubicBezTo>
                  <a:pt x="159631" y="3454805"/>
                  <a:pt x="170804" y="3482100"/>
                  <a:pt x="190005" y="3503221"/>
                </a:cubicBezTo>
                <a:cubicBezTo>
                  <a:pt x="210802" y="3526097"/>
                  <a:pt x="235929" y="3544868"/>
                  <a:pt x="261257" y="3562597"/>
                </a:cubicBezTo>
                <a:cubicBezTo>
                  <a:pt x="295512" y="3586576"/>
                  <a:pt x="391314" y="3615893"/>
                  <a:pt x="415636" y="3621974"/>
                </a:cubicBezTo>
                <a:cubicBezTo>
                  <a:pt x="463137" y="3633849"/>
                  <a:pt x="510100" y="3648138"/>
                  <a:pt x="558140" y="3657600"/>
                </a:cubicBezTo>
                <a:cubicBezTo>
                  <a:pt x="771432" y="3699612"/>
                  <a:pt x="985807" y="3735942"/>
                  <a:pt x="1199408" y="3776353"/>
                </a:cubicBezTo>
                <a:cubicBezTo>
                  <a:pt x="1278737" y="3791361"/>
                  <a:pt x="1358324" y="3805363"/>
                  <a:pt x="1436914" y="3823855"/>
                </a:cubicBezTo>
                <a:lnTo>
                  <a:pt x="1638795" y="3871356"/>
                </a:lnTo>
                <a:lnTo>
                  <a:pt x="3348841" y="3847605"/>
                </a:lnTo>
                <a:cubicBezTo>
                  <a:pt x="3404804" y="3846188"/>
                  <a:pt x="3460063" y="3834115"/>
                  <a:pt x="3515096" y="3823855"/>
                </a:cubicBezTo>
                <a:cubicBezTo>
                  <a:pt x="3693676" y="3790561"/>
                  <a:pt x="3873252" y="3761036"/>
                  <a:pt x="4049486" y="3716977"/>
                </a:cubicBezTo>
                <a:cubicBezTo>
                  <a:pt x="4202350" y="3678761"/>
                  <a:pt x="4489458" y="3618879"/>
                  <a:pt x="4607626" y="3526971"/>
                </a:cubicBezTo>
                <a:lnTo>
                  <a:pt x="4714504" y="3443844"/>
                </a:lnTo>
                <a:cubicBezTo>
                  <a:pt x="4730338" y="3404260"/>
                  <a:pt x="4752418" y="3366633"/>
                  <a:pt x="4762005" y="3325091"/>
                </a:cubicBezTo>
                <a:cubicBezTo>
                  <a:pt x="4776357" y="3262898"/>
                  <a:pt x="4785756" y="3135086"/>
                  <a:pt x="4785756" y="3135086"/>
                </a:cubicBezTo>
                <a:cubicBezTo>
                  <a:pt x="4775630" y="3081923"/>
                  <a:pt x="4756264" y="2883031"/>
                  <a:pt x="4702628" y="2802577"/>
                </a:cubicBezTo>
                <a:cubicBezTo>
                  <a:pt x="4679287" y="2767565"/>
                  <a:pt x="4646251" y="2740056"/>
                  <a:pt x="4619501" y="2707574"/>
                </a:cubicBezTo>
                <a:cubicBezTo>
                  <a:pt x="4523907" y="2591495"/>
                  <a:pt x="4533716" y="2578844"/>
                  <a:pt x="4405745" y="2470068"/>
                </a:cubicBezTo>
                <a:lnTo>
                  <a:pt x="4168239" y="2268187"/>
                </a:lnTo>
                <a:cubicBezTo>
                  <a:pt x="4120981" y="2228313"/>
                  <a:pt x="4069457" y="2193156"/>
                  <a:pt x="4025735" y="2149434"/>
                </a:cubicBezTo>
                <a:cubicBezTo>
                  <a:pt x="3916447" y="2040146"/>
                  <a:pt x="3856403" y="1986611"/>
                  <a:pt x="3764478" y="1876301"/>
                </a:cubicBezTo>
                <a:cubicBezTo>
                  <a:pt x="3735584" y="1841629"/>
                  <a:pt x="3681350" y="1769423"/>
                  <a:pt x="3681350" y="1769423"/>
                </a:cubicBezTo>
                <a:cubicBezTo>
                  <a:pt x="3673433" y="1737756"/>
                  <a:pt x="3666567" y="1705807"/>
                  <a:pt x="3657600" y="1674421"/>
                </a:cubicBezTo>
                <a:cubicBezTo>
                  <a:pt x="3650722" y="1650349"/>
                  <a:pt x="3640550" y="1627291"/>
                  <a:pt x="3633849" y="1603169"/>
                </a:cubicBezTo>
                <a:cubicBezTo>
                  <a:pt x="3620744" y="1555992"/>
                  <a:pt x="3610098" y="1508166"/>
                  <a:pt x="3598223" y="1460665"/>
                </a:cubicBezTo>
                <a:cubicBezTo>
                  <a:pt x="3585628" y="1353605"/>
                  <a:pt x="3578306" y="1244848"/>
                  <a:pt x="3550722" y="1140031"/>
                </a:cubicBezTo>
                <a:cubicBezTo>
                  <a:pt x="3541165" y="1103714"/>
                  <a:pt x="3525413" y="1069261"/>
                  <a:pt x="3515096" y="1033153"/>
                </a:cubicBezTo>
                <a:cubicBezTo>
                  <a:pt x="3501645" y="986074"/>
                  <a:pt x="3497047" y="936349"/>
                  <a:pt x="3479470" y="890649"/>
                </a:cubicBezTo>
                <a:cubicBezTo>
                  <a:pt x="3457228" y="832820"/>
                  <a:pt x="3427455" y="777977"/>
                  <a:pt x="3396343" y="724395"/>
                </a:cubicBezTo>
                <a:cubicBezTo>
                  <a:pt x="3356096" y="655080"/>
                  <a:pt x="3313806" y="586636"/>
                  <a:pt x="3265714" y="522514"/>
                </a:cubicBezTo>
                <a:cubicBezTo>
                  <a:pt x="3253839" y="506680"/>
                  <a:pt x="3244083" y="489008"/>
                  <a:pt x="3230088" y="475013"/>
                </a:cubicBezTo>
                <a:cubicBezTo>
                  <a:pt x="3142831" y="387756"/>
                  <a:pt x="3121793" y="392339"/>
                  <a:pt x="3004457" y="320634"/>
                </a:cubicBezTo>
                <a:cubicBezTo>
                  <a:pt x="2980100" y="305749"/>
                  <a:pt x="2958465" y="286427"/>
                  <a:pt x="2933205" y="273132"/>
                </a:cubicBezTo>
                <a:cubicBezTo>
                  <a:pt x="2821245" y="214206"/>
                  <a:pt x="2732680" y="182540"/>
                  <a:pt x="2612571" y="142504"/>
                </a:cubicBezTo>
                <a:cubicBezTo>
                  <a:pt x="2561493" y="125478"/>
                  <a:pt x="2510679" y="107000"/>
                  <a:pt x="2458192" y="95003"/>
                </a:cubicBezTo>
                <a:cubicBezTo>
                  <a:pt x="2371904" y="75280"/>
                  <a:pt x="2283810" y="64452"/>
                  <a:pt x="2196935" y="47501"/>
                </a:cubicBezTo>
                <a:cubicBezTo>
                  <a:pt x="2121499" y="32782"/>
                  <a:pt x="2046514" y="15834"/>
                  <a:pt x="1971304" y="0"/>
                </a:cubicBezTo>
                <a:cubicBezTo>
                  <a:pt x="1848592" y="7917"/>
                  <a:pt x="1725423" y="10534"/>
                  <a:pt x="1603169" y="23751"/>
                </a:cubicBezTo>
                <a:cubicBezTo>
                  <a:pt x="1510390" y="33781"/>
                  <a:pt x="1554120" y="48275"/>
                  <a:pt x="1484415" y="83127"/>
                </a:cubicBezTo>
                <a:cubicBezTo>
                  <a:pt x="1462023" y="94323"/>
                  <a:pt x="1436041" y="96710"/>
                  <a:pt x="1413163" y="106878"/>
                </a:cubicBezTo>
                <a:cubicBezTo>
                  <a:pt x="1400121" y="112675"/>
                  <a:pt x="1390655" y="125007"/>
                  <a:pt x="1377537" y="130629"/>
                </a:cubicBezTo>
                <a:cubicBezTo>
                  <a:pt x="1362536" y="137058"/>
                  <a:pt x="1345519" y="137343"/>
                  <a:pt x="1330036" y="142504"/>
                </a:cubicBezTo>
                <a:cubicBezTo>
                  <a:pt x="1245552" y="170665"/>
                  <a:pt x="1231075" y="152400"/>
                  <a:pt x="1211283" y="154379"/>
                </a:cubicBezTo>
                <a:close/>
              </a:path>
            </a:pathLst>
          </a:cu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3151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B0F699-DD69-0744-A20B-43CCD43110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DD00D52A-4B73-11B5-BA85-10711BA287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5EA6DAF5-903A-0B55-4727-C21104F3A1B7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AGENDA/SUMÁRIO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75BC6BE6-911A-970E-B1F5-F5A94A14EC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400187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Espaço Reservado para Número de Slide 3">
            <a:extLst>
              <a:ext uri="{FF2B5EF4-FFF2-40B4-BE49-F238E27FC236}">
                <a16:creationId xmlns:a16="http://schemas.microsoft.com/office/drawing/2014/main" id="{010BE476-F6C7-5E93-A1BA-08AB396B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200" y="6458796"/>
            <a:ext cx="428002" cy="365125"/>
          </a:xfrm>
        </p:spPr>
        <p:txBody>
          <a:bodyPr/>
          <a:lstStyle/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709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97B6A704-621C-BC47-B9D3-081607F7A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7F040360-312C-D905-E716-269B69529732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DESCRIÇÃO DO PROBLEMA</a:t>
            </a:r>
          </a:p>
        </p:txBody>
      </p:sp>
      <p:sp>
        <p:nvSpPr>
          <p:cNvPr id="8196" name="Espaço Reservado para Conteúdo 2">
            <a:extLst>
              <a:ext uri="{FF2B5EF4-FFF2-40B4-BE49-F238E27FC236}">
                <a16:creationId xmlns:a16="http://schemas.microsoft.com/office/drawing/2014/main" id="{ECADCEC2-57D0-D92B-F228-EC72951348C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2900" y="993775"/>
            <a:ext cx="11506200" cy="514576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t-BR" sz="2000" dirty="0"/>
              <a:t>A </a:t>
            </a:r>
            <a:r>
              <a:rPr lang="pt-BR" sz="2000" b="1" dirty="0"/>
              <a:t>norma</a:t>
            </a:r>
            <a:r>
              <a:rPr lang="pt-BR" sz="2000" dirty="0"/>
              <a:t> do BACEN e a </a:t>
            </a:r>
            <a:r>
              <a:rPr lang="pt-BR" sz="2000" b="1" dirty="0"/>
              <a:t>exigência</a:t>
            </a:r>
            <a:r>
              <a:rPr lang="pt-BR" sz="2000" dirty="0"/>
              <a:t> do mercado imprimem a necessidade de </a:t>
            </a:r>
            <a:r>
              <a:rPr lang="pt-BR" sz="2000" b="1" dirty="0"/>
              <a:t>maior controle de crédito </a:t>
            </a:r>
            <a:r>
              <a:rPr lang="pt-BR" sz="2000" dirty="0"/>
              <a:t>nas IFs;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Análise tradicional de avaliação de crédito </a:t>
            </a:r>
            <a:r>
              <a:rPr lang="pt-BR" sz="2000" b="1" dirty="0"/>
              <a:t>sem conhecer o cliente</a:t>
            </a:r>
            <a:r>
              <a:rPr lang="pt-BR" sz="2000" dirty="0"/>
              <a:t>, pode gerar muita inconsistências </a:t>
            </a:r>
            <a:r>
              <a:rPr lang="pt-BR" sz="2000" b="1" dirty="0"/>
              <a:t>e falta de precisão</a:t>
            </a:r>
            <a:r>
              <a:rPr lang="pt-BR" sz="2000" dirty="0"/>
              <a:t>;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Necessidade de </a:t>
            </a:r>
            <a:r>
              <a:rPr lang="pt-BR" sz="2000" b="1" dirty="0"/>
              <a:t>maior segurança e confiabilidade nas avaliações </a:t>
            </a:r>
            <a:r>
              <a:rPr lang="pt-BR" sz="2000" dirty="0"/>
              <a:t>para minimizar a exposição a riscos financeiros, </a:t>
            </a:r>
            <a:r>
              <a:rPr lang="pt-BR" sz="2000" b="1" dirty="0"/>
              <a:t>exige métodos e ferramentas mais automatizadas</a:t>
            </a:r>
            <a:r>
              <a:rPr lang="pt-BR" sz="2000" dirty="0"/>
              <a:t>;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Quem é o meu cliente?</a:t>
            </a:r>
          </a:p>
          <a:p>
            <a:pPr lvl="1">
              <a:lnSpc>
                <a:spcPct val="150000"/>
              </a:lnSpc>
            </a:pPr>
            <a:r>
              <a:rPr lang="pt-BR" sz="2000" b="1" dirty="0"/>
              <a:t>Dificuldades</a:t>
            </a:r>
            <a:r>
              <a:rPr lang="pt-BR" sz="2000" dirty="0"/>
              <a:t> na identificação de </a:t>
            </a:r>
            <a:r>
              <a:rPr lang="pt-BR" sz="2000" b="1" dirty="0"/>
              <a:t>vínculos entre empresas e seus sócios. </a:t>
            </a:r>
            <a:endParaRPr lang="pt-BR" sz="2000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D712E5D-EB25-A0BC-B996-2A1B33B25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2 e 3 do TCC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61E4BAC-9C9A-5E91-B7ED-BED645E14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200" y="6458796"/>
            <a:ext cx="428002" cy="365125"/>
          </a:xfrm>
        </p:spPr>
        <p:txBody>
          <a:bodyPr/>
          <a:lstStyle/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7</a:t>
            </a:fld>
            <a:endParaRPr lang="pt-BR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4CEDD538-5B42-2ECB-FDA7-B167ECA50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8D9CC05E-5D67-2371-FBDD-E3B90FB6560D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OBJETIVO</a:t>
            </a:r>
          </a:p>
        </p:txBody>
      </p:sp>
      <p:sp>
        <p:nvSpPr>
          <p:cNvPr id="9220" name="Espaço Reservado para Conteúdo 2">
            <a:extLst>
              <a:ext uri="{FF2B5EF4-FFF2-40B4-BE49-F238E27FC236}">
                <a16:creationId xmlns:a16="http://schemas.microsoft.com/office/drawing/2014/main" id="{645B73C4-1F23-30E1-0EB0-1EB4FB1A344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2900" y="993775"/>
            <a:ext cx="11506200" cy="508639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t-BR" sz="2000" b="1" dirty="0"/>
              <a:t>Objetivo do Estudo</a:t>
            </a:r>
          </a:p>
          <a:p>
            <a:pPr lvl="1">
              <a:lnSpc>
                <a:spcPct val="150000"/>
              </a:lnSpc>
            </a:pPr>
            <a:r>
              <a:rPr lang="pt-BR" sz="1800" dirty="0"/>
              <a:t>Demonstrar que formar proativamente e automaticamente GEs pode possibilitar a expansão do escopo da análise de risco de crédito, incluindo vínculos indiretos entre sócios e empresas com interdependências financeiras.</a:t>
            </a:r>
          </a:p>
          <a:p>
            <a:pPr>
              <a:lnSpc>
                <a:spcPct val="150000"/>
              </a:lnSpc>
            </a:pPr>
            <a:r>
              <a:rPr lang="pt-BR" sz="2000" b="1" dirty="0"/>
              <a:t>Relevância do algoritmo proposto</a:t>
            </a:r>
          </a:p>
          <a:p>
            <a:pPr lvl="1">
              <a:lnSpc>
                <a:spcPct val="150000"/>
              </a:lnSpc>
            </a:pPr>
            <a:r>
              <a:rPr lang="pt-BR" sz="1800" dirty="0"/>
              <a:t>Melhoria na capacidade das IFs em antecipar riscos e tomar decisões mais fundamentadas na concessão e gestão  de crédito.</a:t>
            </a:r>
          </a:p>
          <a:p>
            <a:pPr lvl="1">
              <a:lnSpc>
                <a:spcPct val="150000"/>
              </a:lnSpc>
            </a:pPr>
            <a:r>
              <a:rPr lang="pt-BR" sz="1800" dirty="0"/>
              <a:t>Acelerar e automatizar a análise de risco nas IFs.</a:t>
            </a:r>
          </a:p>
          <a:p>
            <a:pPr lvl="1">
              <a:lnSpc>
                <a:spcPct val="150000"/>
              </a:lnSpc>
            </a:pPr>
            <a:r>
              <a:rPr lang="pt-BR" sz="1800" dirty="0"/>
              <a:t>Pode minimizar riscos de inadimplência e perdas financeiras.</a:t>
            </a:r>
          </a:p>
          <a:p>
            <a:pPr lvl="1">
              <a:lnSpc>
                <a:spcPct val="150000"/>
              </a:lnSpc>
            </a:pPr>
            <a:r>
              <a:rPr lang="pt-BR" sz="1800" dirty="0"/>
              <a:t>Maior abrangência ao identificar interconexões de empresas/sócios, consequentemente imprime uma alocação de crédito de forma mais estratégica e segura.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98F8601-DAEF-8FD0-575E-BE351B25E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Pag. 2 e 3 do TCC</a:t>
            </a:r>
          </a:p>
        </p:txBody>
      </p:sp>
      <p:sp>
        <p:nvSpPr>
          <p:cNvPr id="5" name="Espaço Reservado para Número de Slide 3">
            <a:extLst>
              <a:ext uri="{FF2B5EF4-FFF2-40B4-BE49-F238E27FC236}">
                <a16:creationId xmlns:a16="http://schemas.microsoft.com/office/drawing/2014/main" id="{4622ECAB-D49C-BDE8-DB62-617201375D76}"/>
              </a:ext>
            </a:extLst>
          </p:cNvPr>
          <p:cNvSpPr txBox="1">
            <a:spLocks/>
          </p:cNvSpPr>
          <p:nvPr/>
        </p:nvSpPr>
        <p:spPr>
          <a:xfrm>
            <a:off x="76200" y="6458796"/>
            <a:ext cx="4280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algn="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8</a:t>
            </a:fld>
            <a:endParaRPr lang="pt-BR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2A10B-D59E-5730-87BA-0F89044C7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Imagem 4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E72F4529-2091-0A17-6F6F-6E135B389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4838" y="6224588"/>
            <a:ext cx="1182687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F33A6CEB-00AB-3FFD-C861-AE8BE86A54C8}"/>
              </a:ext>
            </a:extLst>
          </p:cNvPr>
          <p:cNvSpPr/>
          <p:nvPr/>
        </p:nvSpPr>
        <p:spPr>
          <a:xfrm>
            <a:off x="0" y="87313"/>
            <a:ext cx="12192000" cy="69691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pt-BR" sz="2400" b="1" dirty="0"/>
              <a:t>AGENDA/SUMÁRIO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43172A9E-5C71-2046-9633-4081517299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541377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Espaço Reservado para Número de Slide 3">
            <a:extLst>
              <a:ext uri="{FF2B5EF4-FFF2-40B4-BE49-F238E27FC236}">
                <a16:creationId xmlns:a16="http://schemas.microsoft.com/office/drawing/2014/main" id="{0385BD97-0526-6935-D52F-29B934383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200" y="6458796"/>
            <a:ext cx="428002" cy="365125"/>
          </a:xfrm>
        </p:spPr>
        <p:txBody>
          <a:bodyPr/>
          <a:lstStyle/>
          <a:p>
            <a:pPr>
              <a:defRPr/>
            </a:pPr>
            <a:fld id="{C9BE1588-4C9B-4DA5-82C7-95F6865D8395}" type="slidenum">
              <a:rPr lang="pt-BR" smtClean="0"/>
              <a:pPr>
                <a:defRPr/>
              </a:pPr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30010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1584</TotalTime>
  <Words>2849</Words>
  <Application>Microsoft Office PowerPoint</Application>
  <PresentationFormat>Widescreen</PresentationFormat>
  <Paragraphs>314</Paragraphs>
  <Slides>30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Calibri </vt:lpstr>
      <vt:lpstr>Calibri (Corpo)</vt:lpstr>
      <vt:lpstr>Calibri Light</vt:lpstr>
      <vt:lpstr>Poppins SemiBold</vt:lpstr>
      <vt:lpstr>Roboto</vt:lpstr>
      <vt:lpstr>Tema do Office</vt:lpstr>
      <vt:lpstr>Desafios na identificação automática de grupos econômicos para aprimorar a gestão de riscos e controle de crédito.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do Trabalho de Conclusão de Curso</dc:title>
  <dc:creator>Nicole Dinardi</dc:creator>
  <cp:lastModifiedBy>Gustavo Araújo</cp:lastModifiedBy>
  <cp:revision>39</cp:revision>
  <dcterms:created xsi:type="dcterms:W3CDTF">2023-09-28T12:56:17Z</dcterms:created>
  <dcterms:modified xsi:type="dcterms:W3CDTF">2025-01-06T00:57:10Z</dcterms:modified>
</cp:coreProperties>
</file>

<file path=docProps/thumbnail.jpeg>
</file>